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4" r:id="rId5"/>
  </p:sldMasterIdLst>
  <p:notesMasterIdLst>
    <p:notesMasterId r:id="rId13"/>
  </p:notesMasterIdLst>
  <p:sldIdLst>
    <p:sldId id="302" r:id="rId6"/>
    <p:sldId id="293" r:id="rId7"/>
    <p:sldId id="308" r:id="rId8"/>
    <p:sldId id="294" r:id="rId9"/>
    <p:sldId id="305" r:id="rId10"/>
    <p:sldId id="303" r:id="rId11"/>
    <p:sldId id="309" r:id="rId12"/>
  </p:sldIdLst>
  <p:sldSz cx="12192000" cy="6858000"/>
  <p:notesSz cx="12192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spaan" initials="ks" lastIdx="5" clrIdx="0">
    <p:extLst>
      <p:ext uri="{19B8F6BF-5375-455C-9EA6-DF929625EA0E}">
        <p15:presenceInfo xmlns:p15="http://schemas.microsoft.com/office/powerpoint/2012/main" userId="801912fd40de1331" providerId="Windows Live"/>
      </p:ext>
    </p:extLst>
  </p:cmAuthor>
  <p:cmAuthor id="2" name="Martine Maes" initials="MM" lastIdx="1" clrIdx="1">
    <p:extLst>
      <p:ext uri="{19B8F6BF-5375-455C-9EA6-DF929625EA0E}">
        <p15:presenceInfo xmlns:p15="http://schemas.microsoft.com/office/powerpoint/2012/main" userId="2601040e668bfc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77B"/>
    <a:srgbClr val="6F5A9B"/>
    <a:srgbClr val="9ED0DA"/>
    <a:srgbClr val="3D0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13A5C3-50F5-410F-9BBD-022058CD0064}" v="390" dt="2024-08-12T10:01:55.920"/>
    <p1510:client id="{624E216D-2A9A-E2D6-7E74-D8EA9490BD83}" v="53" dt="2024-08-11T19:25:49.273"/>
    <p1510:client id="{66751722-94E1-5F09-DA57-23577BCC804B}" v="471" dt="2024-08-12T09:37:58.5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4E6A127-ADB6-D543-947F-A4B2CE82D05A}" type="datetimeFigureOut">
              <a:rPr lang="nl-NL" smtClean="0"/>
              <a:t>12-8-2024</a:t>
            </a:fld>
            <a:endParaRPr lang="nl-NL"/>
          </a:p>
        </p:txBody>
      </p:sp>
      <p:sp>
        <p:nvSpPr>
          <p:cNvPr id="4" name="Tijdelijke aanduiding voor dia-afbeelding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7E122C2-F1F4-3147-95E3-4C93806FCDAF}" type="slidenum">
              <a:rPr lang="nl-NL" smtClean="0"/>
              <a:t>‹nr.›</a:t>
            </a:fld>
            <a:endParaRPr lang="nl-NL"/>
          </a:p>
        </p:txBody>
      </p:sp>
    </p:spTree>
    <p:extLst>
      <p:ext uri="{BB962C8B-B14F-4D97-AF65-F5344CB8AC3E}">
        <p14:creationId xmlns:p14="http://schemas.microsoft.com/office/powerpoint/2010/main" val="1332132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E122C2-F1F4-3147-95E3-4C93806FCDAF}" type="slidenum">
              <a:rPr lang="nl-NL" smtClean="0"/>
              <a:t>1</a:t>
            </a:fld>
            <a:endParaRPr lang="nl-NL"/>
          </a:p>
        </p:txBody>
      </p:sp>
    </p:spTree>
    <p:extLst>
      <p:ext uri="{BB962C8B-B14F-4D97-AF65-F5344CB8AC3E}">
        <p14:creationId xmlns:p14="http://schemas.microsoft.com/office/powerpoint/2010/main" val="16059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7E122C2-F1F4-3147-95E3-4C93806FCDAF}" type="slidenum">
              <a:rPr lang="nl-NL" smtClean="0"/>
              <a:t>7</a:t>
            </a:fld>
            <a:endParaRPr lang="nl-NL"/>
          </a:p>
        </p:txBody>
      </p:sp>
    </p:spTree>
    <p:extLst>
      <p:ext uri="{BB962C8B-B14F-4D97-AF65-F5344CB8AC3E}">
        <p14:creationId xmlns:p14="http://schemas.microsoft.com/office/powerpoint/2010/main" val="2256040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 met ondertitel paars">
    <p:bg>
      <p:bgPr>
        <a:solidFill>
          <a:schemeClr val="bg1"/>
        </a:solidFill>
        <a:effectLst/>
      </p:bgPr>
    </p:bg>
    <p:spTree>
      <p:nvGrpSpPr>
        <p:cNvPr id="1" name=""/>
        <p:cNvGrpSpPr/>
        <p:nvPr/>
      </p:nvGrpSpPr>
      <p:grpSpPr>
        <a:xfrm>
          <a:off x="0" y="0"/>
          <a:ext cx="0" cy="0"/>
          <a:chOff x="0" y="0"/>
          <a:chExt cx="0" cy="0"/>
        </a:xfrm>
      </p:grpSpPr>
      <p:sp>
        <p:nvSpPr>
          <p:cNvPr id="51" name="Tijdelijke aanduiding voor afbeelding 5">
            <a:extLst>
              <a:ext uri="{FF2B5EF4-FFF2-40B4-BE49-F238E27FC236}">
                <a16:creationId xmlns:a16="http://schemas.microsoft.com/office/drawing/2014/main" id="{FAB2397E-1685-E34A-A916-B190239A6688}"/>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57200" y="365377"/>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0" name="Tijdelijke aanduiding voor SmartArt 43">
            <a:extLst>
              <a:ext uri="{FF2B5EF4-FFF2-40B4-BE49-F238E27FC236}">
                <a16:creationId xmlns:a16="http://schemas.microsoft.com/office/drawing/2014/main" id="{4E0E6706-1259-3741-AB5F-7B2B508A6D7C}"/>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2"/>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ctiZ - fotografie wit">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567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bg1"/>
          </a:solidFill>
        </p:spPr>
        <p:txBody>
          <a:bodyPr wrap="square" lIns="0" tIns="0" rIns="0" bIns="0" rtlCol="0"/>
          <a:lstStyle/>
          <a:p>
            <a:endParaRPr>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8" name="Tijdelijke aanduiding voor tekst 9">
            <a:extLst>
              <a:ext uri="{FF2B5EF4-FFF2-40B4-BE49-F238E27FC236}">
                <a16:creationId xmlns:a16="http://schemas.microsoft.com/office/drawing/2014/main" id="{7D22473F-83E0-F14C-B1B6-C2AEA81577FF}"/>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6" name="Tijdelijke aanduiding voor afbeelding 3">
            <a:extLst>
              <a:ext uri="{FF2B5EF4-FFF2-40B4-BE49-F238E27FC236}">
                <a16:creationId xmlns:a16="http://schemas.microsoft.com/office/drawing/2014/main" id="{7E4C469B-BD42-3947-84EF-A388AB55D6DF}"/>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a:p>
        </p:txBody>
      </p:sp>
    </p:spTree>
    <p:extLst>
      <p:ext uri="{BB962C8B-B14F-4D97-AF65-F5344CB8AC3E}">
        <p14:creationId xmlns:p14="http://schemas.microsoft.com/office/powerpoint/2010/main" val="243493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ctiZ - fotografie geel">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6695"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rgbClr val="FFCF86"/>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6" name="Tijdelijke aanduiding voor tekst 9">
            <a:extLst>
              <a:ext uri="{FF2B5EF4-FFF2-40B4-BE49-F238E27FC236}">
                <a16:creationId xmlns:a16="http://schemas.microsoft.com/office/drawing/2014/main" id="{3CBCC443-07E9-7D4F-89D6-72D0F0ED3802}"/>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9" name="Tijdelijke aanduiding voor afbeelding 3">
            <a:extLst>
              <a:ext uri="{FF2B5EF4-FFF2-40B4-BE49-F238E27FC236}">
                <a16:creationId xmlns:a16="http://schemas.microsoft.com/office/drawing/2014/main" id="{E25A10F3-8783-6B49-83F4-F869E798877E}"/>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a:p>
        </p:txBody>
      </p:sp>
    </p:spTree>
    <p:extLst>
      <p:ext uri="{BB962C8B-B14F-4D97-AF65-F5344CB8AC3E}">
        <p14:creationId xmlns:p14="http://schemas.microsoft.com/office/powerpoint/2010/main" val="335634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Z - fotografie paars">
    <p:spTree>
      <p:nvGrpSpPr>
        <p:cNvPr id="1" name=""/>
        <p:cNvGrpSpPr/>
        <p:nvPr/>
      </p:nvGrpSpPr>
      <p:grpSpPr>
        <a:xfrm>
          <a:off x="0" y="0"/>
          <a:ext cx="0" cy="0"/>
          <a:chOff x="0" y="0"/>
          <a:chExt cx="0" cy="0"/>
        </a:xfrm>
      </p:grpSpPr>
      <p:sp>
        <p:nvSpPr>
          <p:cNvPr id="11" name="object 2">
            <a:extLst>
              <a:ext uri="{FF2B5EF4-FFF2-40B4-BE49-F238E27FC236}">
                <a16:creationId xmlns:a16="http://schemas.microsoft.com/office/drawing/2014/main" id="{E7BFF9A3-C20B-5441-A258-81EC3C6A3714}"/>
              </a:ext>
            </a:extLst>
          </p:cNvPr>
          <p:cNvSpPr/>
          <p:nvPr userDrawn="1"/>
        </p:nvSpPr>
        <p:spPr>
          <a:xfrm>
            <a:off x="7847997" y="0"/>
            <a:ext cx="4345305" cy="6858000"/>
          </a:xfrm>
          <a:custGeom>
            <a:avLst/>
            <a:gdLst/>
            <a:ahLst/>
            <a:cxnLst/>
            <a:rect l="l" t="t" r="r" b="b"/>
            <a:pathLst>
              <a:path w="4345305" h="6858000">
                <a:moveTo>
                  <a:pt x="4345203" y="0"/>
                </a:moveTo>
                <a:lnTo>
                  <a:pt x="0" y="126"/>
                </a:lnTo>
                <a:lnTo>
                  <a:pt x="1929599" y="6857923"/>
                </a:lnTo>
                <a:lnTo>
                  <a:pt x="4345203" y="6857923"/>
                </a:lnTo>
                <a:lnTo>
                  <a:pt x="4345203" y="0"/>
                </a:lnTo>
                <a:close/>
              </a:path>
            </a:pathLst>
          </a:custGeom>
          <a:solidFill>
            <a:schemeClr val="accent2"/>
          </a:solidFill>
        </p:spPr>
        <p:txBody>
          <a:bodyPr wrap="square" lIns="0" tIns="0" rIns="0" bIns="0" rtlCol="0"/>
          <a:lstStyle/>
          <a:p>
            <a:endParaRPr>
              <a:solidFill>
                <a:schemeClr val="accent2"/>
              </a:solidFill>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8839200" y="2057400"/>
            <a:ext cx="2895600" cy="3078001"/>
          </a:xfrm>
          <a:custGeom>
            <a:avLst/>
            <a:gdLst>
              <a:gd name="connsiteX0" fmla="*/ 0 w 2286000"/>
              <a:gd name="connsiteY0" fmla="*/ 0 h 3078001"/>
              <a:gd name="connsiteX1" fmla="*/ 2286000 w 2286000"/>
              <a:gd name="connsiteY1" fmla="*/ 0 h 3078001"/>
              <a:gd name="connsiteX2" fmla="*/ 2286000 w 2286000"/>
              <a:gd name="connsiteY2" fmla="*/ 3078001 h 3078001"/>
              <a:gd name="connsiteX3" fmla="*/ 0 w 2286000"/>
              <a:gd name="connsiteY3" fmla="*/ 3078001 h 3078001"/>
              <a:gd name="connsiteX4" fmla="*/ 0 w 2286000"/>
              <a:gd name="connsiteY4" fmla="*/ 0 h 3078001"/>
              <a:gd name="connsiteX0" fmla="*/ 0 w 3057896"/>
              <a:gd name="connsiteY0" fmla="*/ 23751 h 3078001"/>
              <a:gd name="connsiteX1" fmla="*/ 3057896 w 3057896"/>
              <a:gd name="connsiteY1" fmla="*/ 0 h 3078001"/>
              <a:gd name="connsiteX2" fmla="*/ 3057896 w 3057896"/>
              <a:gd name="connsiteY2" fmla="*/ 3078001 h 3078001"/>
              <a:gd name="connsiteX3" fmla="*/ 771896 w 3057896"/>
              <a:gd name="connsiteY3" fmla="*/ 3078001 h 3078001"/>
              <a:gd name="connsiteX4" fmla="*/ 0 w 3057896"/>
              <a:gd name="connsiteY4" fmla="*/ 23751 h 307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896" h="3078001">
                <a:moveTo>
                  <a:pt x="0" y="23751"/>
                </a:moveTo>
                <a:lnTo>
                  <a:pt x="3057896" y="0"/>
                </a:lnTo>
                <a:lnTo>
                  <a:pt x="3057896" y="3078001"/>
                </a:lnTo>
                <a:lnTo>
                  <a:pt x="771896" y="3078001"/>
                </a:lnTo>
                <a:lnTo>
                  <a:pt x="0" y="23751"/>
                </a:lnTo>
                <a:close/>
              </a:path>
            </a:pathLst>
          </a:custGeom>
        </p:spPr>
        <p:txBody>
          <a:bodyPr lIns="0" tIns="0" rIns="0" bIns="0" anchor="t" anchorCtr="0">
            <a:noAutofit/>
          </a:bodyPr>
          <a:lstStyle>
            <a:lvl1pPr algn="r">
              <a:defRPr sz="26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6" name="Tijdelijke aanduiding voor afbeelding 3">
            <a:extLst>
              <a:ext uri="{FF2B5EF4-FFF2-40B4-BE49-F238E27FC236}">
                <a16:creationId xmlns:a16="http://schemas.microsoft.com/office/drawing/2014/main" id="{56E14495-EDF5-124B-AD67-3E18E2460D8C}"/>
              </a:ext>
            </a:extLst>
          </p:cNvPr>
          <p:cNvSpPr>
            <a:spLocks noGrp="1"/>
          </p:cNvSpPr>
          <p:nvPr>
            <p:ph type="pic" sz="quarter" idx="11"/>
          </p:nvPr>
        </p:nvSpPr>
        <p:spPr>
          <a:xfrm>
            <a:off x="0" y="0"/>
            <a:ext cx="9779117" cy="6885051"/>
          </a:xfrm>
          <a:custGeom>
            <a:avLst/>
            <a:gdLst>
              <a:gd name="connsiteX0" fmla="*/ 0 w 11201400"/>
              <a:gd name="connsiteY0" fmla="*/ 0 h 6848475"/>
              <a:gd name="connsiteX1" fmla="*/ 11201400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11875 h 6860350"/>
              <a:gd name="connsiteX1" fmla="*/ 8956963 w 11201400"/>
              <a:gd name="connsiteY1" fmla="*/ 0 h 6860350"/>
              <a:gd name="connsiteX2" fmla="*/ 11201400 w 11201400"/>
              <a:gd name="connsiteY2" fmla="*/ 6860350 h 6860350"/>
              <a:gd name="connsiteX3" fmla="*/ 0 w 11201400"/>
              <a:gd name="connsiteY3" fmla="*/ 6860350 h 6860350"/>
              <a:gd name="connsiteX4" fmla="*/ 0 w 11201400"/>
              <a:gd name="connsiteY4" fmla="*/ 11875 h 6860350"/>
              <a:gd name="connsiteX0" fmla="*/ 0 w 11201400"/>
              <a:gd name="connsiteY0" fmla="*/ 0 h 6848475"/>
              <a:gd name="connsiteX1" fmla="*/ 9253846 w 11201400"/>
              <a:gd name="connsiteY1" fmla="*/ 0 h 6848475"/>
              <a:gd name="connsiteX2" fmla="*/ 11201400 w 11201400"/>
              <a:gd name="connsiteY2" fmla="*/ 6848475 h 6848475"/>
              <a:gd name="connsiteX3" fmla="*/ 0 w 11201400"/>
              <a:gd name="connsiteY3" fmla="*/ 6848475 h 6848475"/>
              <a:gd name="connsiteX4" fmla="*/ 0 w 11201400"/>
              <a:gd name="connsiteY4" fmla="*/ 0 h 6848475"/>
              <a:gd name="connsiteX0" fmla="*/ 0 w 11201400"/>
              <a:gd name="connsiteY0" fmla="*/ 0 h 6848475"/>
              <a:gd name="connsiteX1" fmla="*/ 7888184 w 11201400"/>
              <a:gd name="connsiteY1" fmla="*/ 11876 h 6848475"/>
              <a:gd name="connsiteX2" fmla="*/ 11201400 w 11201400"/>
              <a:gd name="connsiteY2" fmla="*/ 6848475 h 6848475"/>
              <a:gd name="connsiteX3" fmla="*/ 0 w 11201400"/>
              <a:gd name="connsiteY3" fmla="*/ 6848475 h 6848475"/>
              <a:gd name="connsiteX4" fmla="*/ 0 w 11201400"/>
              <a:gd name="connsiteY4" fmla="*/ 0 h 6848475"/>
              <a:gd name="connsiteX0" fmla="*/ 0 w 9764486"/>
              <a:gd name="connsiteY0" fmla="*/ 0 h 6848475"/>
              <a:gd name="connsiteX1" fmla="*/ 7888184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11876 h 6848475"/>
              <a:gd name="connsiteX2" fmla="*/ 9764486 w 9764486"/>
              <a:gd name="connsiteY2" fmla="*/ 6848475 h 6848475"/>
              <a:gd name="connsiteX3" fmla="*/ 0 w 9764486"/>
              <a:gd name="connsiteY3" fmla="*/ 6848475 h 6848475"/>
              <a:gd name="connsiteX4" fmla="*/ 0 w 9764486"/>
              <a:gd name="connsiteY4" fmla="*/ 0 h 6848475"/>
              <a:gd name="connsiteX0" fmla="*/ 0 w 9764486"/>
              <a:gd name="connsiteY0" fmla="*/ 0 h 6848475"/>
              <a:gd name="connsiteX1" fmla="*/ 7864433 w 9764486"/>
              <a:gd name="connsiteY1" fmla="*/ 0 h 6848475"/>
              <a:gd name="connsiteX2" fmla="*/ 9764486 w 9764486"/>
              <a:gd name="connsiteY2" fmla="*/ 6848475 h 6848475"/>
              <a:gd name="connsiteX3" fmla="*/ 0 w 9764486"/>
              <a:gd name="connsiteY3" fmla="*/ 6848475 h 6848475"/>
              <a:gd name="connsiteX4" fmla="*/ 0 w 9764486"/>
              <a:gd name="connsiteY4" fmla="*/ 0 h 6848475"/>
              <a:gd name="connsiteX0" fmla="*/ 14631 w 9779117"/>
              <a:gd name="connsiteY0" fmla="*/ 0 h 6863105"/>
              <a:gd name="connsiteX1" fmla="*/ 7879064 w 9779117"/>
              <a:gd name="connsiteY1" fmla="*/ 0 h 6863105"/>
              <a:gd name="connsiteX2" fmla="*/ 9779117 w 9779117"/>
              <a:gd name="connsiteY2" fmla="*/ 6848475 h 6863105"/>
              <a:gd name="connsiteX3" fmla="*/ 0 w 9779117"/>
              <a:gd name="connsiteY3" fmla="*/ 6863105 h 6863105"/>
              <a:gd name="connsiteX4" fmla="*/ 14631 w 9779117"/>
              <a:gd name="connsiteY4" fmla="*/ 0 h 6863105"/>
              <a:gd name="connsiteX0" fmla="*/ 14631 w 9779117"/>
              <a:gd name="connsiteY0" fmla="*/ 0 h 6870420"/>
              <a:gd name="connsiteX1" fmla="*/ 7879064 w 9779117"/>
              <a:gd name="connsiteY1" fmla="*/ 0 h 6870420"/>
              <a:gd name="connsiteX2" fmla="*/ 9779117 w 9779117"/>
              <a:gd name="connsiteY2" fmla="*/ 6870420 h 6870420"/>
              <a:gd name="connsiteX3" fmla="*/ 0 w 9779117"/>
              <a:gd name="connsiteY3" fmla="*/ 6863105 h 6870420"/>
              <a:gd name="connsiteX4" fmla="*/ 14631 w 9779117"/>
              <a:gd name="connsiteY4" fmla="*/ 0 h 6870420"/>
              <a:gd name="connsiteX0" fmla="*/ 1 w 9779117"/>
              <a:gd name="connsiteY0" fmla="*/ 0 h 6885050"/>
              <a:gd name="connsiteX1" fmla="*/ 7879064 w 9779117"/>
              <a:gd name="connsiteY1" fmla="*/ 14630 h 6885050"/>
              <a:gd name="connsiteX2" fmla="*/ 9779117 w 9779117"/>
              <a:gd name="connsiteY2" fmla="*/ 6885050 h 6885050"/>
              <a:gd name="connsiteX3" fmla="*/ 0 w 9779117"/>
              <a:gd name="connsiteY3" fmla="*/ 6877735 h 6885050"/>
              <a:gd name="connsiteX4" fmla="*/ 1 w 9779117"/>
              <a:gd name="connsiteY4" fmla="*/ 0 h 6885050"/>
              <a:gd name="connsiteX0" fmla="*/ 1 w 9779117"/>
              <a:gd name="connsiteY0" fmla="*/ 1 h 6885051"/>
              <a:gd name="connsiteX1" fmla="*/ 7879064 w 9779117"/>
              <a:gd name="connsiteY1" fmla="*/ 0 h 6885051"/>
              <a:gd name="connsiteX2" fmla="*/ 9779117 w 9779117"/>
              <a:gd name="connsiteY2" fmla="*/ 6885051 h 6885051"/>
              <a:gd name="connsiteX3" fmla="*/ 0 w 9779117"/>
              <a:gd name="connsiteY3" fmla="*/ 6877736 h 6885051"/>
              <a:gd name="connsiteX4" fmla="*/ 1 w 9779117"/>
              <a:gd name="connsiteY4" fmla="*/ 1 h 6885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117" h="6885051">
                <a:moveTo>
                  <a:pt x="1" y="1"/>
                </a:moveTo>
                <a:lnTo>
                  <a:pt x="7879064" y="0"/>
                </a:lnTo>
                <a:lnTo>
                  <a:pt x="9779117" y="6885051"/>
                </a:lnTo>
                <a:lnTo>
                  <a:pt x="0" y="6877736"/>
                </a:lnTo>
                <a:cubicBezTo>
                  <a:pt x="0" y="4585158"/>
                  <a:pt x="1" y="2292579"/>
                  <a:pt x="1" y="1"/>
                </a:cubicBezTo>
                <a:close/>
              </a:path>
            </a:pathLst>
          </a:custGeom>
          <a:solidFill>
            <a:schemeClr val="bg1">
              <a:lumMod val="95000"/>
            </a:schemeClr>
          </a:solidFill>
        </p:spPr>
        <p:txBody>
          <a:bodyPr anchor="ctr" anchorCtr="0"/>
          <a:lstStyle>
            <a:lvl1pPr algn="ctr">
              <a:defRPr/>
            </a:lvl1pPr>
          </a:lstStyle>
          <a:p>
            <a:endParaRPr lang="nl-NL"/>
          </a:p>
        </p:txBody>
      </p:sp>
    </p:spTree>
    <p:extLst>
      <p:ext uri="{BB962C8B-B14F-4D97-AF65-F5344CB8AC3E}">
        <p14:creationId xmlns:p14="http://schemas.microsoft.com/office/powerpoint/2010/main" val="173188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5638501"/>
          </a:xfrm>
          <a:custGeom>
            <a:avLst/>
            <a:gdLst/>
            <a:ahLst/>
            <a:cxnLst/>
            <a:rect l="l" t="t" r="r" b="b"/>
            <a:pathLst>
              <a:path w="20104100" h="9298305">
                <a:moveTo>
                  <a:pt x="20104099" y="0"/>
                </a:moveTo>
                <a:lnTo>
                  <a:pt x="0" y="0"/>
                </a:lnTo>
                <a:lnTo>
                  <a:pt x="0" y="9298146"/>
                </a:lnTo>
                <a:lnTo>
                  <a:pt x="20104099" y="9298146"/>
                </a:lnTo>
                <a:lnTo>
                  <a:pt x="20104099" y="0"/>
                </a:lnTo>
                <a:close/>
              </a:path>
            </a:pathLst>
          </a:custGeom>
          <a:solidFill>
            <a:srgbClr val="E0EFF3"/>
          </a:solidFill>
        </p:spPr>
        <p:txBody>
          <a:bodyPr wrap="square" lIns="0" tIns="0" rIns="0" bIns="0" rtlCol="0"/>
          <a:lstStyle/>
          <a:p>
            <a:endParaRPr/>
          </a:p>
        </p:txBody>
      </p:sp>
      <p:sp>
        <p:nvSpPr>
          <p:cNvPr id="17" name="bg object 17"/>
          <p:cNvSpPr/>
          <p:nvPr/>
        </p:nvSpPr>
        <p:spPr>
          <a:xfrm>
            <a:off x="11010933" y="547263"/>
            <a:ext cx="527190" cy="523688"/>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0777284" y="1231772"/>
            <a:ext cx="268331" cy="81639"/>
          </a:xfrm>
          <a:prstGeom prst="rect">
            <a:avLst/>
          </a:prstGeom>
        </p:spPr>
      </p:pic>
      <p:pic>
        <p:nvPicPr>
          <p:cNvPr id="19" name="bg object 19"/>
          <p:cNvPicPr/>
          <p:nvPr/>
        </p:nvPicPr>
        <p:blipFill>
          <a:blip r:embed="rId3" cstate="print"/>
          <a:stretch>
            <a:fillRect/>
          </a:stretch>
        </p:blipFill>
        <p:spPr>
          <a:xfrm>
            <a:off x="11061593" y="1231933"/>
            <a:ext cx="52050" cy="79420"/>
          </a:xfrm>
          <a:prstGeom prst="rect">
            <a:avLst/>
          </a:prstGeom>
        </p:spPr>
      </p:pic>
      <p:pic>
        <p:nvPicPr>
          <p:cNvPr id="20" name="bg object 20"/>
          <p:cNvPicPr/>
          <p:nvPr/>
        </p:nvPicPr>
        <p:blipFill>
          <a:blip r:embed="rId4" cstate="print"/>
          <a:stretch>
            <a:fillRect/>
          </a:stretch>
        </p:blipFill>
        <p:spPr>
          <a:xfrm>
            <a:off x="11172652" y="1231774"/>
            <a:ext cx="123412" cy="79579"/>
          </a:xfrm>
          <a:prstGeom prst="rect">
            <a:avLst/>
          </a:prstGeom>
        </p:spPr>
      </p:pic>
      <p:pic>
        <p:nvPicPr>
          <p:cNvPr id="21" name="bg object 21"/>
          <p:cNvPicPr/>
          <p:nvPr/>
        </p:nvPicPr>
        <p:blipFill>
          <a:blip r:embed="rId5" cstate="print"/>
          <a:stretch>
            <a:fillRect/>
          </a:stretch>
        </p:blipFill>
        <p:spPr>
          <a:xfrm>
            <a:off x="11311244" y="1231772"/>
            <a:ext cx="87814" cy="81636"/>
          </a:xfrm>
          <a:prstGeom prst="rect">
            <a:avLst/>
          </a:prstGeom>
        </p:spPr>
      </p:pic>
      <p:pic>
        <p:nvPicPr>
          <p:cNvPr id="22" name="bg object 22"/>
          <p:cNvPicPr/>
          <p:nvPr/>
        </p:nvPicPr>
        <p:blipFill>
          <a:blip r:embed="rId6" cstate="print"/>
          <a:stretch>
            <a:fillRect/>
          </a:stretch>
        </p:blipFill>
        <p:spPr>
          <a:xfrm>
            <a:off x="11414874" y="1231773"/>
            <a:ext cx="144135" cy="113276"/>
          </a:xfrm>
          <a:prstGeom prst="rect">
            <a:avLst/>
          </a:prstGeom>
        </p:spPr>
      </p:pic>
      <p:pic>
        <p:nvPicPr>
          <p:cNvPr id="23" name="bg object 23"/>
          <p:cNvPicPr/>
          <p:nvPr/>
        </p:nvPicPr>
        <p:blipFill>
          <a:blip r:embed="rId7" cstate="print"/>
          <a:stretch>
            <a:fillRect/>
          </a:stretch>
        </p:blipFill>
        <p:spPr>
          <a:xfrm>
            <a:off x="11575299" y="1231775"/>
            <a:ext cx="81489" cy="81636"/>
          </a:xfrm>
          <a:prstGeom prst="rect">
            <a:avLst/>
          </a:prstGeom>
        </p:spPr>
      </p:pic>
      <p:pic>
        <p:nvPicPr>
          <p:cNvPr id="24" name="bg object 24"/>
          <p:cNvPicPr/>
          <p:nvPr/>
        </p:nvPicPr>
        <p:blipFill>
          <a:blip r:embed="rId8" cstate="print"/>
          <a:stretch>
            <a:fillRect/>
          </a:stretch>
        </p:blipFill>
        <p:spPr>
          <a:xfrm>
            <a:off x="11672759" y="1231774"/>
            <a:ext cx="77527" cy="79579"/>
          </a:xfrm>
          <a:prstGeom prst="rect">
            <a:avLst/>
          </a:prstGeom>
        </p:spPr>
      </p:pic>
      <p:sp>
        <p:nvSpPr>
          <p:cNvPr id="25" name="bg object 25"/>
          <p:cNvSpPr/>
          <p:nvPr/>
        </p:nvSpPr>
        <p:spPr>
          <a:xfrm>
            <a:off x="10924141" y="444469"/>
            <a:ext cx="354669" cy="354644"/>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26" name="bg object 26"/>
          <p:cNvSpPr/>
          <p:nvPr/>
        </p:nvSpPr>
        <p:spPr>
          <a:xfrm>
            <a:off x="0" y="444476"/>
            <a:ext cx="11632847" cy="6413250"/>
          </a:xfrm>
          <a:custGeom>
            <a:avLst/>
            <a:gdLst/>
            <a:ahLst/>
            <a:cxnLst/>
            <a:rect l="l" t="t" r="r" b="b"/>
            <a:pathLst>
              <a:path w="19182080" h="10575925">
                <a:moveTo>
                  <a:pt x="2440584" y="9893846"/>
                </a:moveTo>
                <a:lnTo>
                  <a:pt x="0" y="9893846"/>
                </a:lnTo>
                <a:lnTo>
                  <a:pt x="0" y="10575582"/>
                </a:lnTo>
                <a:lnTo>
                  <a:pt x="2440584" y="10575582"/>
                </a:lnTo>
                <a:lnTo>
                  <a:pt x="2440584" y="9893846"/>
                </a:lnTo>
                <a:close/>
              </a:path>
              <a:path w="19182080" h="10575925">
                <a:moveTo>
                  <a:pt x="18598414" y="12"/>
                </a:moveTo>
                <a:lnTo>
                  <a:pt x="18598198" y="0"/>
                </a:lnTo>
                <a:lnTo>
                  <a:pt x="18598096" y="225310"/>
                </a:lnTo>
                <a:lnTo>
                  <a:pt x="18598299" y="225310"/>
                </a:lnTo>
                <a:lnTo>
                  <a:pt x="18598414" y="12"/>
                </a:lnTo>
                <a:close/>
              </a:path>
              <a:path w="19182080" h="10575925">
                <a:moveTo>
                  <a:pt x="19181979" y="583069"/>
                </a:moveTo>
                <a:lnTo>
                  <a:pt x="19179947" y="535266"/>
                </a:lnTo>
                <a:lnTo>
                  <a:pt x="19174168" y="488530"/>
                </a:lnTo>
                <a:lnTo>
                  <a:pt x="19164783" y="443014"/>
                </a:lnTo>
                <a:lnTo>
                  <a:pt x="19151943" y="398856"/>
                </a:lnTo>
                <a:lnTo>
                  <a:pt x="19135789" y="356222"/>
                </a:lnTo>
                <a:lnTo>
                  <a:pt x="19116485" y="315239"/>
                </a:lnTo>
                <a:lnTo>
                  <a:pt x="19094171" y="276085"/>
                </a:lnTo>
                <a:lnTo>
                  <a:pt x="19069000" y="238874"/>
                </a:lnTo>
                <a:lnTo>
                  <a:pt x="19041123" y="203796"/>
                </a:lnTo>
                <a:lnTo>
                  <a:pt x="19010681" y="170967"/>
                </a:lnTo>
                <a:lnTo>
                  <a:pt x="18977839" y="140550"/>
                </a:lnTo>
                <a:lnTo>
                  <a:pt x="18942723" y="112699"/>
                </a:lnTo>
                <a:lnTo>
                  <a:pt x="18905512" y="87553"/>
                </a:lnTo>
                <a:lnTo>
                  <a:pt x="18866320" y="65278"/>
                </a:lnTo>
                <a:lnTo>
                  <a:pt x="18825337" y="45999"/>
                </a:lnTo>
                <a:lnTo>
                  <a:pt x="18782678" y="29895"/>
                </a:lnTo>
                <a:lnTo>
                  <a:pt x="18738507" y="17081"/>
                </a:lnTo>
                <a:lnTo>
                  <a:pt x="18692965" y="7734"/>
                </a:lnTo>
                <a:lnTo>
                  <a:pt x="18646217" y="1993"/>
                </a:lnTo>
                <a:lnTo>
                  <a:pt x="18598414" y="12"/>
                </a:lnTo>
                <a:lnTo>
                  <a:pt x="18598414" y="225323"/>
                </a:lnTo>
                <a:lnTo>
                  <a:pt x="18646940" y="228663"/>
                </a:lnTo>
                <a:lnTo>
                  <a:pt x="18693486" y="238239"/>
                </a:lnTo>
                <a:lnTo>
                  <a:pt x="18737631" y="253606"/>
                </a:lnTo>
                <a:lnTo>
                  <a:pt x="18778944" y="274358"/>
                </a:lnTo>
                <a:lnTo>
                  <a:pt x="18816993" y="300050"/>
                </a:lnTo>
                <a:lnTo>
                  <a:pt x="18851372" y="330288"/>
                </a:lnTo>
                <a:lnTo>
                  <a:pt x="18881649" y="364617"/>
                </a:lnTo>
                <a:lnTo>
                  <a:pt x="18907392" y="402640"/>
                </a:lnTo>
                <a:lnTo>
                  <a:pt x="18928195" y="443915"/>
                </a:lnTo>
                <a:lnTo>
                  <a:pt x="18943625" y="488035"/>
                </a:lnTo>
                <a:lnTo>
                  <a:pt x="18953265" y="534555"/>
                </a:lnTo>
                <a:lnTo>
                  <a:pt x="18956694" y="584466"/>
                </a:lnTo>
                <a:lnTo>
                  <a:pt x="18953392" y="633183"/>
                </a:lnTo>
                <a:lnTo>
                  <a:pt x="18943841" y="679818"/>
                </a:lnTo>
                <a:lnTo>
                  <a:pt x="18928461" y="724039"/>
                </a:lnTo>
                <a:lnTo>
                  <a:pt x="18907697" y="765416"/>
                </a:lnTo>
                <a:lnTo>
                  <a:pt x="18881967" y="803541"/>
                </a:lnTo>
                <a:lnTo>
                  <a:pt x="18851677" y="837971"/>
                </a:lnTo>
                <a:lnTo>
                  <a:pt x="18817286" y="868286"/>
                </a:lnTo>
                <a:lnTo>
                  <a:pt x="18779186" y="894054"/>
                </a:lnTo>
                <a:lnTo>
                  <a:pt x="18737834" y="914869"/>
                </a:lnTo>
                <a:lnTo>
                  <a:pt x="18693626" y="930275"/>
                </a:lnTo>
                <a:lnTo>
                  <a:pt x="18647017" y="939876"/>
                </a:lnTo>
                <a:lnTo>
                  <a:pt x="18597715" y="943254"/>
                </a:lnTo>
                <a:lnTo>
                  <a:pt x="18572709" y="942378"/>
                </a:lnTo>
                <a:lnTo>
                  <a:pt x="18548173" y="939800"/>
                </a:lnTo>
                <a:lnTo>
                  <a:pt x="18524157" y="935609"/>
                </a:lnTo>
                <a:lnTo>
                  <a:pt x="18500700" y="929868"/>
                </a:lnTo>
                <a:lnTo>
                  <a:pt x="18457507" y="954938"/>
                </a:lnTo>
                <a:lnTo>
                  <a:pt x="18411724" y="964692"/>
                </a:lnTo>
                <a:lnTo>
                  <a:pt x="18375414" y="965695"/>
                </a:lnTo>
                <a:lnTo>
                  <a:pt x="18360632" y="964577"/>
                </a:lnTo>
                <a:lnTo>
                  <a:pt x="18381180" y="946200"/>
                </a:lnTo>
                <a:lnTo>
                  <a:pt x="18395252" y="925461"/>
                </a:lnTo>
                <a:lnTo>
                  <a:pt x="18404002" y="905484"/>
                </a:lnTo>
                <a:lnTo>
                  <a:pt x="18408650" y="889406"/>
                </a:lnTo>
                <a:lnTo>
                  <a:pt x="18367159" y="859345"/>
                </a:lnTo>
                <a:lnTo>
                  <a:pt x="18330431" y="823810"/>
                </a:lnTo>
                <a:lnTo>
                  <a:pt x="18299037" y="783386"/>
                </a:lnTo>
                <a:lnTo>
                  <a:pt x="18273586" y="738670"/>
                </a:lnTo>
                <a:lnTo>
                  <a:pt x="18254650" y="690232"/>
                </a:lnTo>
                <a:lnTo>
                  <a:pt x="18242852" y="638670"/>
                </a:lnTo>
                <a:lnTo>
                  <a:pt x="18238750" y="584568"/>
                </a:lnTo>
                <a:lnTo>
                  <a:pt x="18013439" y="584568"/>
                </a:lnTo>
                <a:lnTo>
                  <a:pt x="18015408" y="632460"/>
                </a:lnTo>
                <a:lnTo>
                  <a:pt x="18021135" y="679297"/>
                </a:lnTo>
                <a:lnTo>
                  <a:pt x="18030482" y="724916"/>
                </a:lnTo>
                <a:lnTo>
                  <a:pt x="18043297" y="769162"/>
                </a:lnTo>
                <a:lnTo>
                  <a:pt x="18059438" y="811885"/>
                </a:lnTo>
                <a:lnTo>
                  <a:pt x="18078742" y="852957"/>
                </a:lnTo>
                <a:lnTo>
                  <a:pt x="18101069" y="892200"/>
                </a:lnTo>
                <a:lnTo>
                  <a:pt x="18126266" y="929474"/>
                </a:lnTo>
                <a:lnTo>
                  <a:pt x="18154180" y="964628"/>
                </a:lnTo>
                <a:lnTo>
                  <a:pt x="18184660" y="997521"/>
                </a:lnTo>
                <a:lnTo>
                  <a:pt x="18217566" y="1027988"/>
                </a:lnTo>
                <a:lnTo>
                  <a:pt x="18252732" y="1055890"/>
                </a:lnTo>
                <a:lnTo>
                  <a:pt x="18290020" y="1081062"/>
                </a:lnTo>
                <a:lnTo>
                  <a:pt x="18329275" y="1103376"/>
                </a:lnTo>
                <a:lnTo>
                  <a:pt x="18370347" y="1122667"/>
                </a:lnTo>
                <a:lnTo>
                  <a:pt x="18413095" y="1138783"/>
                </a:lnTo>
                <a:lnTo>
                  <a:pt x="18457355" y="1151585"/>
                </a:lnTo>
                <a:lnTo>
                  <a:pt x="18502973" y="1160907"/>
                </a:lnTo>
                <a:lnTo>
                  <a:pt x="18549811" y="1166622"/>
                </a:lnTo>
                <a:lnTo>
                  <a:pt x="18598299" y="1168539"/>
                </a:lnTo>
                <a:lnTo>
                  <a:pt x="18646267" y="1166545"/>
                </a:lnTo>
                <a:lnTo>
                  <a:pt x="18693054" y="1160792"/>
                </a:lnTo>
                <a:lnTo>
                  <a:pt x="18738634" y="1151432"/>
                </a:lnTo>
                <a:lnTo>
                  <a:pt x="18782843" y="1138605"/>
                </a:lnTo>
                <a:lnTo>
                  <a:pt x="18825528" y="1122464"/>
                </a:lnTo>
                <a:lnTo>
                  <a:pt x="18866562" y="1103160"/>
                </a:lnTo>
                <a:lnTo>
                  <a:pt x="18905766" y="1080833"/>
                </a:lnTo>
                <a:lnTo>
                  <a:pt x="18943003" y="1055649"/>
                </a:lnTo>
                <a:lnTo>
                  <a:pt x="18978131" y="1027747"/>
                </a:lnTo>
                <a:lnTo>
                  <a:pt x="19010999" y="997280"/>
                </a:lnTo>
                <a:lnTo>
                  <a:pt x="19041441" y="964399"/>
                </a:lnTo>
                <a:lnTo>
                  <a:pt x="19069317" y="929259"/>
                </a:lnTo>
                <a:lnTo>
                  <a:pt x="19094489" y="891997"/>
                </a:lnTo>
                <a:lnTo>
                  <a:pt x="19116777" y="852779"/>
                </a:lnTo>
                <a:lnTo>
                  <a:pt x="19136068" y="811733"/>
                </a:lnTo>
                <a:lnTo>
                  <a:pt x="19152185" y="769035"/>
                </a:lnTo>
                <a:lnTo>
                  <a:pt x="19164986" y="724814"/>
                </a:lnTo>
                <a:lnTo>
                  <a:pt x="19174321" y="679234"/>
                </a:lnTo>
                <a:lnTo>
                  <a:pt x="19180036" y="632434"/>
                </a:lnTo>
                <a:lnTo>
                  <a:pt x="19181979" y="583069"/>
                </a:lnTo>
                <a:close/>
              </a:path>
            </a:pathLst>
          </a:custGeom>
          <a:solidFill>
            <a:srgbClr val="3C277B"/>
          </a:solidFill>
        </p:spPr>
        <p:txBody>
          <a:bodyPr wrap="square" lIns="0" tIns="0" rIns="0" bIns="0" rtlCol="0"/>
          <a:lstStyle/>
          <a:p>
            <a:endParaRPr/>
          </a:p>
        </p:txBody>
      </p:sp>
      <p:sp>
        <p:nvSpPr>
          <p:cNvPr id="27" name="bg object 27"/>
          <p:cNvSpPr/>
          <p:nvPr/>
        </p:nvSpPr>
        <p:spPr>
          <a:xfrm>
            <a:off x="1480077" y="6444112"/>
            <a:ext cx="1480292" cy="413559"/>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28" name="bg object 28"/>
          <p:cNvSpPr/>
          <p:nvPr/>
        </p:nvSpPr>
        <p:spPr>
          <a:xfrm>
            <a:off x="2960160" y="6444112"/>
            <a:ext cx="1480292" cy="413559"/>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29" name="bg object 29"/>
          <p:cNvSpPr/>
          <p:nvPr/>
        </p:nvSpPr>
        <p:spPr>
          <a:xfrm>
            <a:off x="4435862" y="6444112"/>
            <a:ext cx="7756130" cy="413559"/>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00044"/>
            <a:ext cx="12192000" cy="2956141"/>
          </a:xfrm>
          <a:custGeom>
            <a:avLst/>
            <a:gdLst/>
            <a:ahLst/>
            <a:cxnLst/>
            <a:rect l="l" t="t" r="r" b="b"/>
            <a:pathLst>
              <a:path w="20104100" h="4874895">
                <a:moveTo>
                  <a:pt x="20104099" y="0"/>
                </a:moveTo>
                <a:lnTo>
                  <a:pt x="0" y="0"/>
                </a:lnTo>
                <a:lnTo>
                  <a:pt x="0" y="4874898"/>
                </a:lnTo>
                <a:lnTo>
                  <a:pt x="20104099" y="4874898"/>
                </a:lnTo>
                <a:lnTo>
                  <a:pt x="20104099" y="0"/>
                </a:lnTo>
                <a:close/>
              </a:path>
            </a:pathLst>
          </a:custGeom>
          <a:solidFill>
            <a:srgbClr val="E0EFF3"/>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789" b="1" i="0">
                <a:solidFill>
                  <a:srgbClr val="3C277B"/>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759" b="0" i="0">
                <a:solidFill>
                  <a:srgbClr val="3C277B"/>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met ondertitel geel">
    <p:bg>
      <p:bgPr>
        <a:solidFill>
          <a:schemeClr val="bg1"/>
        </a:solidFill>
        <a:effectLst/>
      </p:bgPr>
    </p:bg>
    <p:spTree>
      <p:nvGrpSpPr>
        <p:cNvPr id="1" name=""/>
        <p:cNvGrpSpPr/>
        <p:nvPr/>
      </p:nvGrpSpPr>
      <p:grpSpPr>
        <a:xfrm>
          <a:off x="0" y="0"/>
          <a:ext cx="0" cy="0"/>
          <a:chOff x="0" y="0"/>
          <a:chExt cx="0" cy="0"/>
        </a:xfrm>
      </p:grpSpPr>
      <p:sp>
        <p:nvSpPr>
          <p:cNvPr id="12" name="Tijdelijke aanduiding voor afbeelding 5">
            <a:extLst>
              <a:ext uri="{FF2B5EF4-FFF2-40B4-BE49-F238E27FC236}">
                <a16:creationId xmlns:a16="http://schemas.microsoft.com/office/drawing/2014/main" id="{72C6DFB3-1305-6643-A50A-7CBA53086E7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
        <p:nvSpPr>
          <p:cNvPr id="17" name="Tijdelijke aanduiding voor SmartArt 43">
            <a:extLst>
              <a:ext uri="{FF2B5EF4-FFF2-40B4-BE49-F238E27FC236}">
                <a16:creationId xmlns:a16="http://schemas.microsoft.com/office/drawing/2014/main" id="{DB41C5EB-018A-F44A-833C-ACFA630598EF}"/>
              </a:ext>
            </a:extLst>
          </p:cNvPr>
          <p:cNvSpPr>
            <a:spLocks noGrp="1" noChangeAspect="1"/>
          </p:cNvSpPr>
          <p:nvPr>
            <p:ph type="dgm" sz="quarter" idx="12"/>
          </p:nvPr>
        </p:nvSpPr>
        <p:spPr>
          <a:xfrm>
            <a:off x="-6350" y="1263600"/>
            <a:ext cx="12246350" cy="705600"/>
          </a:xfrm>
          <a:custGeom>
            <a:avLst/>
            <a:gdLst>
              <a:gd name="connsiteX0" fmla="*/ 0 w 12218076"/>
              <a:gd name="connsiteY0" fmla="*/ 0 h 692785"/>
              <a:gd name="connsiteX1" fmla="*/ 12218076 w 12218076"/>
              <a:gd name="connsiteY1" fmla="*/ 0 h 692785"/>
              <a:gd name="connsiteX2" fmla="*/ 12218076 w 12218076"/>
              <a:gd name="connsiteY2" fmla="*/ 692785 h 692785"/>
              <a:gd name="connsiteX3" fmla="*/ 0 w 12218076"/>
              <a:gd name="connsiteY3" fmla="*/ 692785 h 692785"/>
              <a:gd name="connsiteX4" fmla="*/ 0 w 12218076"/>
              <a:gd name="connsiteY4" fmla="*/ 0 h 692785"/>
              <a:gd name="connsiteX0" fmla="*/ 0 w 12218076"/>
              <a:gd name="connsiteY0" fmla="*/ 3 h 692788"/>
              <a:gd name="connsiteX1" fmla="*/ 10705605 w 12218076"/>
              <a:gd name="connsiteY1" fmla="*/ 547563 h 692788"/>
              <a:gd name="connsiteX2" fmla="*/ 12218076 w 12218076"/>
              <a:gd name="connsiteY2" fmla="*/ 3 h 692788"/>
              <a:gd name="connsiteX3" fmla="*/ 12218076 w 12218076"/>
              <a:gd name="connsiteY3" fmla="*/ 692788 h 692788"/>
              <a:gd name="connsiteX4" fmla="*/ 0 w 12218076"/>
              <a:gd name="connsiteY4" fmla="*/ 692788 h 692788"/>
              <a:gd name="connsiteX5" fmla="*/ 0 w 12218076"/>
              <a:gd name="connsiteY5" fmla="*/ 3 h 692788"/>
              <a:gd name="connsiteX0" fmla="*/ 0 w 12218076"/>
              <a:gd name="connsiteY0" fmla="*/ 50186 h 742971"/>
              <a:gd name="connsiteX1" fmla="*/ 10503725 w 12218076"/>
              <a:gd name="connsiteY1" fmla="*/ 45543 h 742971"/>
              <a:gd name="connsiteX2" fmla="*/ 10705605 w 12218076"/>
              <a:gd name="connsiteY2" fmla="*/ 597746 h 742971"/>
              <a:gd name="connsiteX3" fmla="*/ 12218076 w 12218076"/>
              <a:gd name="connsiteY3" fmla="*/ 50186 h 742971"/>
              <a:gd name="connsiteX4" fmla="*/ 12218076 w 12218076"/>
              <a:gd name="connsiteY4" fmla="*/ 742971 h 742971"/>
              <a:gd name="connsiteX5" fmla="*/ 0 w 12218076"/>
              <a:gd name="connsiteY5" fmla="*/ 742971 h 742971"/>
              <a:gd name="connsiteX6" fmla="*/ 0 w 12218076"/>
              <a:gd name="connsiteY6" fmla="*/ 50186 h 742971"/>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10730 h 703515"/>
              <a:gd name="connsiteX1" fmla="*/ 10503725 w 12218076"/>
              <a:gd name="connsiteY1" fmla="*/ 6087 h 703515"/>
              <a:gd name="connsiteX2" fmla="*/ 10705605 w 12218076"/>
              <a:gd name="connsiteY2" fmla="*/ 558290 h 703515"/>
              <a:gd name="connsiteX3" fmla="*/ 12218076 w 12218076"/>
              <a:gd name="connsiteY3" fmla="*/ 10730 h 703515"/>
              <a:gd name="connsiteX4" fmla="*/ 12218076 w 12218076"/>
              <a:gd name="connsiteY4" fmla="*/ 703515 h 703515"/>
              <a:gd name="connsiteX5" fmla="*/ 0 w 12218076"/>
              <a:gd name="connsiteY5" fmla="*/ 703515 h 703515"/>
              <a:gd name="connsiteX6" fmla="*/ 0 w 12218076"/>
              <a:gd name="connsiteY6" fmla="*/ 10730 h 703515"/>
              <a:gd name="connsiteX0" fmla="*/ 0 w 12218076"/>
              <a:gd name="connsiteY0" fmla="*/ 8568 h 701353"/>
              <a:gd name="connsiteX1" fmla="*/ 10545289 w 12218076"/>
              <a:gd name="connsiteY1" fmla="*/ 15800 h 701353"/>
              <a:gd name="connsiteX2" fmla="*/ 10705605 w 12218076"/>
              <a:gd name="connsiteY2" fmla="*/ 556128 h 701353"/>
              <a:gd name="connsiteX3" fmla="*/ 12218076 w 12218076"/>
              <a:gd name="connsiteY3" fmla="*/ 8568 h 701353"/>
              <a:gd name="connsiteX4" fmla="*/ 12218076 w 12218076"/>
              <a:gd name="connsiteY4" fmla="*/ 701353 h 701353"/>
              <a:gd name="connsiteX5" fmla="*/ 0 w 12218076"/>
              <a:gd name="connsiteY5" fmla="*/ 701353 h 701353"/>
              <a:gd name="connsiteX6" fmla="*/ 0 w 12218076"/>
              <a:gd name="connsiteY6" fmla="*/ 8568 h 701353"/>
              <a:gd name="connsiteX0" fmla="*/ 0 w 12218076"/>
              <a:gd name="connsiteY0" fmla="*/ 10729 h 703514"/>
              <a:gd name="connsiteX1" fmla="*/ 10545289 w 12218076"/>
              <a:gd name="connsiteY1" fmla="*/ 6086 h 703514"/>
              <a:gd name="connsiteX2" fmla="*/ 10705605 w 12218076"/>
              <a:gd name="connsiteY2" fmla="*/ 558289 h 703514"/>
              <a:gd name="connsiteX3" fmla="*/ 12218076 w 12218076"/>
              <a:gd name="connsiteY3" fmla="*/ 10729 h 703514"/>
              <a:gd name="connsiteX4" fmla="*/ 12218076 w 12218076"/>
              <a:gd name="connsiteY4" fmla="*/ 703514 h 703514"/>
              <a:gd name="connsiteX5" fmla="*/ 0 w 12218076"/>
              <a:gd name="connsiteY5" fmla="*/ 703514 h 703514"/>
              <a:gd name="connsiteX6" fmla="*/ 0 w 12218076"/>
              <a:gd name="connsiteY6" fmla="*/ 10729 h 703514"/>
              <a:gd name="connsiteX0" fmla="*/ 0 w 12218076"/>
              <a:gd name="connsiteY0" fmla="*/ 16518 h 709303"/>
              <a:gd name="connsiteX1" fmla="*/ 10533414 w 12218076"/>
              <a:gd name="connsiteY1" fmla="*/ 0 h 709303"/>
              <a:gd name="connsiteX2" fmla="*/ 10705605 w 12218076"/>
              <a:gd name="connsiteY2" fmla="*/ 564078 h 709303"/>
              <a:gd name="connsiteX3" fmla="*/ 12218076 w 12218076"/>
              <a:gd name="connsiteY3" fmla="*/ 16518 h 709303"/>
              <a:gd name="connsiteX4" fmla="*/ 12218076 w 12218076"/>
              <a:gd name="connsiteY4" fmla="*/ 709303 h 709303"/>
              <a:gd name="connsiteX5" fmla="*/ 0 w 12218076"/>
              <a:gd name="connsiteY5" fmla="*/ 709303 h 709303"/>
              <a:gd name="connsiteX6" fmla="*/ 0 w 12218076"/>
              <a:gd name="connsiteY6" fmla="*/ 16518 h 709303"/>
              <a:gd name="connsiteX0" fmla="*/ 0 w 12218076"/>
              <a:gd name="connsiteY0" fmla="*/ 12305 h 705090"/>
              <a:gd name="connsiteX1" fmla="*/ 10521538 w 12218076"/>
              <a:gd name="connsiteY1" fmla="*/ 1725 h 705090"/>
              <a:gd name="connsiteX2" fmla="*/ 10705605 w 12218076"/>
              <a:gd name="connsiteY2" fmla="*/ 55986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2218076 w 12218076"/>
              <a:gd name="connsiteY3" fmla="*/ 12305 h 705090"/>
              <a:gd name="connsiteX4" fmla="*/ 12218076 w 12218076"/>
              <a:gd name="connsiteY4" fmla="*/ 705090 h 705090"/>
              <a:gd name="connsiteX5" fmla="*/ 0 w 12218076"/>
              <a:gd name="connsiteY5" fmla="*/ 705090 h 705090"/>
              <a:gd name="connsiteX6" fmla="*/ 0 w 12218076"/>
              <a:gd name="connsiteY6"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2218076 w 12218076"/>
              <a:gd name="connsiteY4" fmla="*/ 12305 h 705090"/>
              <a:gd name="connsiteX5" fmla="*/ 12218076 w 12218076"/>
              <a:gd name="connsiteY5" fmla="*/ 705090 h 705090"/>
              <a:gd name="connsiteX6" fmla="*/ 0 w 12218076"/>
              <a:gd name="connsiteY6" fmla="*/ 705090 h 705090"/>
              <a:gd name="connsiteX7" fmla="*/ 0 w 12218076"/>
              <a:gd name="connsiteY7"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18076"/>
              <a:gd name="connsiteY0" fmla="*/ 12305 h 705090"/>
              <a:gd name="connsiteX1" fmla="*/ 10521538 w 12218076"/>
              <a:gd name="connsiteY1" fmla="*/ 1725 h 705090"/>
              <a:gd name="connsiteX2" fmla="*/ 10667505 w 12218076"/>
              <a:gd name="connsiteY2" fmla="*/ 553515 h 705090"/>
              <a:gd name="connsiteX3" fmla="*/ 11714958 w 12218076"/>
              <a:gd name="connsiteY3" fmla="*/ 236124 h 705090"/>
              <a:gd name="connsiteX4" fmla="*/ 11654633 w 12218076"/>
              <a:gd name="connsiteY4" fmla="*/ 7524 h 705090"/>
              <a:gd name="connsiteX5" fmla="*/ 12218076 w 12218076"/>
              <a:gd name="connsiteY5" fmla="*/ 12305 h 705090"/>
              <a:gd name="connsiteX6" fmla="*/ 12218076 w 12218076"/>
              <a:gd name="connsiteY6" fmla="*/ 705090 h 705090"/>
              <a:gd name="connsiteX7" fmla="*/ 0 w 12218076"/>
              <a:gd name="connsiteY7" fmla="*/ 705090 h 705090"/>
              <a:gd name="connsiteX8" fmla="*/ 0 w 12218076"/>
              <a:gd name="connsiteY8" fmla="*/ 12305 h 705090"/>
              <a:gd name="connsiteX0" fmla="*/ 0 w 12224426"/>
              <a:gd name="connsiteY0" fmla="*/ 12305 h 705090"/>
              <a:gd name="connsiteX1" fmla="*/ 10521538 w 12224426"/>
              <a:gd name="connsiteY1" fmla="*/ 1725 h 705090"/>
              <a:gd name="connsiteX2" fmla="*/ 10667505 w 12224426"/>
              <a:gd name="connsiteY2" fmla="*/ 553515 h 705090"/>
              <a:gd name="connsiteX3" fmla="*/ 11714958 w 12224426"/>
              <a:gd name="connsiteY3" fmla="*/ 236124 h 705090"/>
              <a:gd name="connsiteX4" fmla="*/ 11654633 w 12224426"/>
              <a:gd name="connsiteY4" fmla="*/ 7524 h 705090"/>
              <a:gd name="connsiteX5" fmla="*/ 12224426 w 12224426"/>
              <a:gd name="connsiteY5" fmla="*/ 9130 h 705090"/>
              <a:gd name="connsiteX6" fmla="*/ 12218076 w 12224426"/>
              <a:gd name="connsiteY6" fmla="*/ 705090 h 705090"/>
              <a:gd name="connsiteX7" fmla="*/ 0 w 12224426"/>
              <a:gd name="connsiteY7" fmla="*/ 705090 h 705090"/>
              <a:gd name="connsiteX8" fmla="*/ 0 w 12224426"/>
              <a:gd name="connsiteY8" fmla="*/ 12305 h 705090"/>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56176"/>
              <a:gd name="connsiteY0" fmla="*/ 13755 h 703365"/>
              <a:gd name="connsiteX1" fmla="*/ 10553288 w 12256176"/>
              <a:gd name="connsiteY1" fmla="*/ 0 h 703365"/>
              <a:gd name="connsiteX2" fmla="*/ 10699255 w 12256176"/>
              <a:gd name="connsiteY2" fmla="*/ 551790 h 703365"/>
              <a:gd name="connsiteX3" fmla="*/ 11746708 w 12256176"/>
              <a:gd name="connsiteY3" fmla="*/ 234399 h 703365"/>
              <a:gd name="connsiteX4" fmla="*/ 11686383 w 12256176"/>
              <a:gd name="connsiteY4" fmla="*/ 5799 h 703365"/>
              <a:gd name="connsiteX5" fmla="*/ 12256176 w 12256176"/>
              <a:gd name="connsiteY5" fmla="*/ 7405 h 703365"/>
              <a:gd name="connsiteX6" fmla="*/ 12249826 w 12256176"/>
              <a:gd name="connsiteY6" fmla="*/ 703365 h 703365"/>
              <a:gd name="connsiteX7" fmla="*/ 31750 w 12256176"/>
              <a:gd name="connsiteY7" fmla="*/ 703365 h 703365"/>
              <a:gd name="connsiteX8" fmla="*/ 0 w 12256176"/>
              <a:gd name="connsiteY8" fmla="*/ 1375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12700 w 12237126"/>
              <a:gd name="connsiteY7" fmla="*/ 703365 h 703365"/>
              <a:gd name="connsiteX8" fmla="*/ 0 w 12237126"/>
              <a:gd name="connsiteY8" fmla="*/ 7405 h 703365"/>
              <a:gd name="connsiteX0" fmla="*/ 0 w 12237126"/>
              <a:gd name="connsiteY0" fmla="*/ 7405 h 703365"/>
              <a:gd name="connsiteX1" fmla="*/ 10534238 w 12237126"/>
              <a:gd name="connsiteY1" fmla="*/ 0 h 703365"/>
              <a:gd name="connsiteX2" fmla="*/ 10680205 w 12237126"/>
              <a:gd name="connsiteY2" fmla="*/ 5517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9255 w 12237126"/>
              <a:gd name="connsiteY2" fmla="*/ 54861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705605 w 12237126"/>
              <a:gd name="connsiteY2" fmla="*/ 539090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27658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2905 w 12237126"/>
              <a:gd name="connsiteY2" fmla="*/ 529565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43533 w 12237126"/>
              <a:gd name="connsiteY3" fmla="*/ 234399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96080 w 12237126"/>
              <a:gd name="connsiteY2" fmla="*/ 539090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37126"/>
              <a:gd name="connsiteY0" fmla="*/ 7405 h 703365"/>
              <a:gd name="connsiteX1" fmla="*/ 10534238 w 12237126"/>
              <a:gd name="connsiteY1" fmla="*/ 0 h 703365"/>
              <a:gd name="connsiteX2" fmla="*/ 10686555 w 12237126"/>
              <a:gd name="connsiteY2" fmla="*/ 548615 h 703365"/>
              <a:gd name="connsiteX3" fmla="*/ 11730833 w 12237126"/>
              <a:gd name="connsiteY3" fmla="*/ 243924 h 703365"/>
              <a:gd name="connsiteX4" fmla="*/ 11667333 w 12237126"/>
              <a:gd name="connsiteY4" fmla="*/ 5799 h 703365"/>
              <a:gd name="connsiteX5" fmla="*/ 12237126 w 12237126"/>
              <a:gd name="connsiteY5" fmla="*/ 7405 h 703365"/>
              <a:gd name="connsiteX6" fmla="*/ 12230776 w 12237126"/>
              <a:gd name="connsiteY6" fmla="*/ 703365 h 703365"/>
              <a:gd name="connsiteX7" fmla="*/ 3175 w 12237126"/>
              <a:gd name="connsiteY7" fmla="*/ 700190 h 703365"/>
              <a:gd name="connsiteX8" fmla="*/ 0 w 12237126"/>
              <a:gd name="connsiteY8" fmla="*/ 7405 h 703365"/>
              <a:gd name="connsiteX0" fmla="*/ 0 w 12240301"/>
              <a:gd name="connsiteY0" fmla="*/ 7405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7405 h 703365"/>
              <a:gd name="connsiteX0" fmla="*/ 0 w 12268876"/>
              <a:gd name="connsiteY0" fmla="*/ 0 h 705485"/>
              <a:gd name="connsiteX1" fmla="*/ 10562813 w 12268876"/>
              <a:gd name="connsiteY1" fmla="*/ 2120 h 705485"/>
              <a:gd name="connsiteX2" fmla="*/ 10715130 w 12268876"/>
              <a:gd name="connsiteY2" fmla="*/ 550735 h 705485"/>
              <a:gd name="connsiteX3" fmla="*/ 11759408 w 12268876"/>
              <a:gd name="connsiteY3" fmla="*/ 246044 h 705485"/>
              <a:gd name="connsiteX4" fmla="*/ 11695908 w 12268876"/>
              <a:gd name="connsiteY4" fmla="*/ 7919 h 705485"/>
              <a:gd name="connsiteX5" fmla="*/ 12268876 w 12268876"/>
              <a:gd name="connsiteY5" fmla="*/ 6350 h 705485"/>
              <a:gd name="connsiteX6" fmla="*/ 12259351 w 12268876"/>
              <a:gd name="connsiteY6" fmla="*/ 705485 h 705485"/>
              <a:gd name="connsiteX7" fmla="*/ 31750 w 12268876"/>
              <a:gd name="connsiteY7" fmla="*/ 702310 h 705485"/>
              <a:gd name="connsiteX8" fmla="*/ 0 w 12268876"/>
              <a:gd name="connsiteY8" fmla="*/ 0 h 70548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695908 w 12240301"/>
              <a:gd name="connsiteY3" fmla="*/ 2058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68908 w 12240301"/>
              <a:gd name="connsiteY3" fmla="*/ 946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5344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400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594308 w 12240301"/>
              <a:gd name="connsiteY3" fmla="*/ 1613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27658 w 12240301"/>
              <a:gd name="connsiteY3" fmla="*/ 247099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58160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7333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3757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6555 w 12240301"/>
              <a:gd name="connsiteY2" fmla="*/ 548615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724655 w 12240301"/>
              <a:gd name="connsiteY2" fmla="*/ 4692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3423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480263 w 12240301"/>
              <a:gd name="connsiteY1" fmla="*/ 75145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0 h 699135"/>
              <a:gd name="connsiteX1" fmla="*/ 10527888 w 12240301"/>
              <a:gd name="connsiteY1" fmla="*/ 2120 h 699135"/>
              <a:gd name="connsiteX2" fmla="*/ 10689730 w 12240301"/>
              <a:gd name="connsiteY2" fmla="*/ 541210 h 699135"/>
              <a:gd name="connsiteX3" fmla="*/ 11730833 w 12240301"/>
              <a:gd name="connsiteY3" fmla="*/ 239694 h 699135"/>
              <a:gd name="connsiteX4" fmla="*/ 11664158 w 12240301"/>
              <a:gd name="connsiteY4" fmla="*/ 1569 h 699135"/>
              <a:gd name="connsiteX5" fmla="*/ 12240301 w 12240301"/>
              <a:gd name="connsiteY5" fmla="*/ 0 h 699135"/>
              <a:gd name="connsiteX6" fmla="*/ 12230776 w 12240301"/>
              <a:gd name="connsiteY6" fmla="*/ 699135 h 699135"/>
              <a:gd name="connsiteX7" fmla="*/ 3175 w 12240301"/>
              <a:gd name="connsiteY7" fmla="*/ 695960 h 699135"/>
              <a:gd name="connsiteX8" fmla="*/ 0 w 12240301"/>
              <a:gd name="connsiteY8" fmla="*/ 0 h 69913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64158 w 12240301"/>
              <a:gd name="connsiteY4" fmla="*/ 5799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230 h 703365"/>
              <a:gd name="connsiteX1" fmla="*/ 10527888 w 12240301"/>
              <a:gd name="connsiteY1" fmla="*/ 0 h 703365"/>
              <a:gd name="connsiteX2" fmla="*/ 10689730 w 12240301"/>
              <a:gd name="connsiteY2" fmla="*/ 545440 h 703365"/>
              <a:gd name="connsiteX3" fmla="*/ 11730833 w 12240301"/>
              <a:gd name="connsiteY3" fmla="*/ 243924 h 703365"/>
              <a:gd name="connsiteX4" fmla="*/ 11670508 w 12240301"/>
              <a:gd name="connsiteY4" fmla="*/ 2624 h 703365"/>
              <a:gd name="connsiteX5" fmla="*/ 12240301 w 12240301"/>
              <a:gd name="connsiteY5" fmla="*/ 4230 h 703365"/>
              <a:gd name="connsiteX6" fmla="*/ 12230776 w 12240301"/>
              <a:gd name="connsiteY6" fmla="*/ 703365 h 703365"/>
              <a:gd name="connsiteX7" fmla="*/ 3175 w 12240301"/>
              <a:gd name="connsiteY7" fmla="*/ 700190 h 703365"/>
              <a:gd name="connsiteX8" fmla="*/ 0 w 12240301"/>
              <a:gd name="connsiteY8" fmla="*/ 4230 h 703365"/>
              <a:gd name="connsiteX0" fmla="*/ 0 w 12240301"/>
              <a:gd name="connsiteY0" fmla="*/ 4781 h 703916"/>
              <a:gd name="connsiteX1" fmla="*/ 10527888 w 12240301"/>
              <a:gd name="connsiteY1" fmla="*/ 551 h 703916"/>
              <a:gd name="connsiteX2" fmla="*/ 10689730 w 12240301"/>
              <a:gd name="connsiteY2" fmla="*/ 545991 h 703916"/>
              <a:gd name="connsiteX3" fmla="*/ 11730833 w 12240301"/>
              <a:gd name="connsiteY3" fmla="*/ 244475 h 703916"/>
              <a:gd name="connsiteX4" fmla="*/ 11660983 w 12240301"/>
              <a:gd name="connsiteY4" fmla="*/ 0 h 703916"/>
              <a:gd name="connsiteX5" fmla="*/ 12240301 w 12240301"/>
              <a:gd name="connsiteY5" fmla="*/ 4781 h 703916"/>
              <a:gd name="connsiteX6" fmla="*/ 12230776 w 12240301"/>
              <a:gd name="connsiteY6" fmla="*/ 703916 h 703916"/>
              <a:gd name="connsiteX7" fmla="*/ 3175 w 12240301"/>
              <a:gd name="connsiteY7" fmla="*/ 700741 h 703916"/>
              <a:gd name="connsiteX8" fmla="*/ 0 w 12240301"/>
              <a:gd name="connsiteY8" fmla="*/ 4781 h 703916"/>
              <a:gd name="connsiteX0" fmla="*/ 0 w 12246651"/>
              <a:gd name="connsiteY0" fmla="*/ 1613 h 703916"/>
              <a:gd name="connsiteX1" fmla="*/ 10534238 w 12246651"/>
              <a:gd name="connsiteY1" fmla="*/ 551 h 703916"/>
              <a:gd name="connsiteX2" fmla="*/ 10696080 w 12246651"/>
              <a:gd name="connsiteY2" fmla="*/ 545991 h 703916"/>
              <a:gd name="connsiteX3" fmla="*/ 11737183 w 12246651"/>
              <a:gd name="connsiteY3" fmla="*/ 244475 h 703916"/>
              <a:gd name="connsiteX4" fmla="*/ 11667333 w 12246651"/>
              <a:gd name="connsiteY4" fmla="*/ 0 h 703916"/>
              <a:gd name="connsiteX5" fmla="*/ 12246651 w 12246651"/>
              <a:gd name="connsiteY5" fmla="*/ 4781 h 703916"/>
              <a:gd name="connsiteX6" fmla="*/ 12237126 w 12246651"/>
              <a:gd name="connsiteY6" fmla="*/ 703916 h 703916"/>
              <a:gd name="connsiteX7" fmla="*/ 9525 w 12246651"/>
              <a:gd name="connsiteY7" fmla="*/ 700741 h 703916"/>
              <a:gd name="connsiteX8" fmla="*/ 0 w 12246651"/>
              <a:gd name="connsiteY8" fmla="*/ 1613 h 70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6651" h="703916">
                <a:moveTo>
                  <a:pt x="0" y="1613"/>
                </a:moveTo>
                <a:cubicBezTo>
                  <a:pt x="5979" y="4005"/>
                  <a:pt x="10526858" y="3881"/>
                  <a:pt x="10534238" y="551"/>
                </a:cubicBezTo>
                <a:cubicBezTo>
                  <a:pt x="10543144" y="14621"/>
                  <a:pt x="10694373" y="540269"/>
                  <a:pt x="10696080" y="545991"/>
                </a:cubicBezTo>
                <a:lnTo>
                  <a:pt x="11737183" y="244475"/>
                </a:lnTo>
                <a:cubicBezTo>
                  <a:pt x="11734008" y="251883"/>
                  <a:pt x="11670508" y="2117"/>
                  <a:pt x="11667333" y="0"/>
                </a:cubicBezTo>
                <a:lnTo>
                  <a:pt x="12246651" y="4781"/>
                </a:lnTo>
                <a:cubicBezTo>
                  <a:pt x="12244534" y="236768"/>
                  <a:pt x="12239243" y="471929"/>
                  <a:pt x="12237126" y="703916"/>
                </a:cubicBezTo>
                <a:lnTo>
                  <a:pt x="9525" y="700741"/>
                </a:lnTo>
                <a:cubicBezTo>
                  <a:pt x="8467" y="469813"/>
                  <a:pt x="1058" y="232541"/>
                  <a:pt x="0" y="1613"/>
                </a:cubicBezTo>
                <a:close/>
              </a:path>
            </a:pathLst>
          </a:custGeom>
          <a:blipFill dpi="0" rotWithShape="1">
            <a:blip r:embed="rId3"/>
            <a:srcRect/>
            <a:stretch>
              <a:fillRect/>
            </a:stretch>
          </a:blipFill>
        </p:spPr>
        <p:txBody>
          <a:bodyPr wrap="none" lIns="0" tIns="0" rIns="0" bIns="0" anchor="ctr" anchorCtr="0"/>
          <a:lstStyle>
            <a:lvl1pPr marL="0" marR="0" indent="0" algn="l" defTabSz="914400" eaLnBrk="1" fontAlgn="auto" latinLnBrk="0" hangingPunct="1">
              <a:lnSpc>
                <a:spcPct val="100000"/>
              </a:lnSpc>
              <a:spcBef>
                <a:spcPts val="0"/>
              </a:spcBef>
              <a:spcAft>
                <a:spcPts val="0"/>
              </a:spcAft>
              <a:buClrTx/>
              <a:buSzTx/>
              <a:buFontTx/>
              <a:buNone/>
              <a:tabLst/>
              <a:defRPr lang="nl-NL" sz="100" b="0" i="0" smtClean="0">
                <a:solidFill>
                  <a:schemeClr val="accent4"/>
                </a:solidFill>
                <a:effectLst/>
                <a:latin typeface="Verdana" panose="020B0604030504040204" pitchFamily="34" charset="0"/>
                <a:ea typeface="Verdana" panose="020B0604030504040204" pitchFamily="34" charset="0"/>
                <a:cs typeface="Verdana" panose="020B060403050404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lang="nl-NL"/>
          </a:p>
        </p:txBody>
      </p:sp>
    </p:spTree>
    <p:extLst>
      <p:ext uri="{BB962C8B-B14F-4D97-AF65-F5344CB8AC3E}">
        <p14:creationId xmlns:p14="http://schemas.microsoft.com/office/powerpoint/2010/main" val="152924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zonder ondertitel paars">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7A2D82D-8B1A-D54D-B936-57C78480C935}"/>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7" name="object 4">
            <a:extLst>
              <a:ext uri="{FF2B5EF4-FFF2-40B4-BE49-F238E27FC236}">
                <a16:creationId xmlns:a16="http://schemas.microsoft.com/office/drawing/2014/main" id="{FA404F75-13A3-8745-8E06-851E0F1DEDC9}"/>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tx1"/>
          </a:solidFill>
        </p:spPr>
        <p:txBody>
          <a:bodyPr wrap="square" lIns="0" tIns="0" rIns="0" bIns="0" rtlCol="0"/>
          <a:lstStyle/>
          <a:p>
            <a:endParaRPr/>
          </a:p>
        </p:txBody>
      </p:sp>
      <p:sp>
        <p:nvSpPr>
          <p:cNvPr id="18" name="object 5">
            <a:extLst>
              <a:ext uri="{FF2B5EF4-FFF2-40B4-BE49-F238E27FC236}">
                <a16:creationId xmlns:a16="http://schemas.microsoft.com/office/drawing/2014/main" id="{D12563CD-D2B8-A047-B540-24855DE80AE0}"/>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21" name="object 9">
            <a:extLst>
              <a:ext uri="{FF2B5EF4-FFF2-40B4-BE49-F238E27FC236}">
                <a16:creationId xmlns:a16="http://schemas.microsoft.com/office/drawing/2014/main" id="{02DA986F-739C-9240-AC77-664684AF2ED3}"/>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30" name="object 3">
            <a:extLst>
              <a:ext uri="{FF2B5EF4-FFF2-40B4-BE49-F238E27FC236}">
                <a16:creationId xmlns:a16="http://schemas.microsoft.com/office/drawing/2014/main" id="{0DEC4C86-6793-854E-99FF-AE780241EFC1}"/>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sp>
        <p:nvSpPr>
          <p:cNvPr id="40" name="Titel 6">
            <a:extLst>
              <a:ext uri="{FF2B5EF4-FFF2-40B4-BE49-F238E27FC236}">
                <a16:creationId xmlns:a16="http://schemas.microsoft.com/office/drawing/2014/main" id="{99E017D7-384A-F549-AE4A-9A82DFFD663A}"/>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47" name="Afbeelding 46">
            <a:extLst>
              <a:ext uri="{FF2B5EF4-FFF2-40B4-BE49-F238E27FC236}">
                <a16:creationId xmlns:a16="http://schemas.microsoft.com/office/drawing/2014/main" id="{B8934231-0A4E-C946-85D0-5C7B55BF79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06450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 zonder ondertitel geel">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5">
            <a:extLst>
              <a:ext uri="{FF2B5EF4-FFF2-40B4-BE49-F238E27FC236}">
                <a16:creationId xmlns:a16="http://schemas.microsoft.com/office/drawing/2014/main" id="{C0621EF6-E9C5-074C-8063-24E1F9B0CC10}"/>
              </a:ext>
            </a:extLst>
          </p:cNvPr>
          <p:cNvSpPr>
            <a:spLocks noGrp="1"/>
          </p:cNvSpPr>
          <p:nvPr>
            <p:ph type="pic" sz="quarter" idx="10"/>
          </p:nvPr>
        </p:nvSpPr>
        <p:spPr>
          <a:xfrm>
            <a:off x="-49580" y="1263182"/>
            <a:ext cx="12265518" cy="5646985"/>
          </a:xfrm>
          <a:custGeom>
            <a:avLst/>
            <a:gdLst>
              <a:gd name="connsiteX0" fmla="*/ 0 w 12192000"/>
              <a:gd name="connsiteY0" fmla="*/ 0 h 5803900"/>
              <a:gd name="connsiteX1" fmla="*/ 12192000 w 12192000"/>
              <a:gd name="connsiteY1" fmla="*/ 0 h 5803900"/>
              <a:gd name="connsiteX2" fmla="*/ 12192000 w 12192000"/>
              <a:gd name="connsiteY2" fmla="*/ 5803900 h 5803900"/>
              <a:gd name="connsiteX3" fmla="*/ 0 w 12192000"/>
              <a:gd name="connsiteY3" fmla="*/ 5803900 h 5803900"/>
              <a:gd name="connsiteX4" fmla="*/ 0 w 12192000"/>
              <a:gd name="connsiteY4" fmla="*/ 0 h 5803900"/>
              <a:gd name="connsiteX0" fmla="*/ 0 w 12192000"/>
              <a:gd name="connsiteY0" fmla="*/ 4 h 5803904"/>
              <a:gd name="connsiteX1" fmla="*/ 11471564 w 12192000"/>
              <a:gd name="connsiteY1" fmla="*/ 284691 h 5803904"/>
              <a:gd name="connsiteX2" fmla="*/ 12192000 w 12192000"/>
              <a:gd name="connsiteY2" fmla="*/ 4 h 5803904"/>
              <a:gd name="connsiteX3" fmla="*/ 12192000 w 12192000"/>
              <a:gd name="connsiteY3" fmla="*/ 5803904 h 5803904"/>
              <a:gd name="connsiteX4" fmla="*/ 0 w 12192000"/>
              <a:gd name="connsiteY4" fmla="*/ 5803904 h 5803904"/>
              <a:gd name="connsiteX5" fmla="*/ 0 w 12192000"/>
              <a:gd name="connsiteY5" fmla="*/ 4 h 5803904"/>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17448 h 6121348"/>
              <a:gd name="connsiteX1" fmla="*/ 10889673 w 12192000"/>
              <a:gd name="connsiteY1" fmla="*/ 812140 h 6121348"/>
              <a:gd name="connsiteX2" fmla="*/ 11471564 w 12192000"/>
              <a:gd name="connsiteY2" fmla="*/ 602135 h 6121348"/>
              <a:gd name="connsiteX3" fmla="*/ 12192000 w 12192000"/>
              <a:gd name="connsiteY3" fmla="*/ 317448 h 6121348"/>
              <a:gd name="connsiteX4" fmla="*/ 12192000 w 12192000"/>
              <a:gd name="connsiteY4" fmla="*/ 6121348 h 6121348"/>
              <a:gd name="connsiteX5" fmla="*/ 0 w 12192000"/>
              <a:gd name="connsiteY5" fmla="*/ 6121348 h 6121348"/>
              <a:gd name="connsiteX6" fmla="*/ 0 w 12192000"/>
              <a:gd name="connsiteY6" fmla="*/ 317448 h 6121348"/>
              <a:gd name="connsiteX0" fmla="*/ 0 w 12192000"/>
              <a:gd name="connsiteY0" fmla="*/ 308983 h 6112883"/>
              <a:gd name="connsiteX1" fmla="*/ 10889673 w 12192000"/>
              <a:gd name="connsiteY1" fmla="*/ 803675 h 6112883"/>
              <a:gd name="connsiteX2" fmla="*/ 11471564 w 12192000"/>
              <a:gd name="connsiteY2" fmla="*/ 593670 h 6112883"/>
              <a:gd name="connsiteX3" fmla="*/ 12192000 w 12192000"/>
              <a:gd name="connsiteY3" fmla="*/ 308983 h 6112883"/>
              <a:gd name="connsiteX4" fmla="*/ 12192000 w 12192000"/>
              <a:gd name="connsiteY4" fmla="*/ 6112883 h 6112883"/>
              <a:gd name="connsiteX5" fmla="*/ 0 w 12192000"/>
              <a:gd name="connsiteY5" fmla="*/ 6112883 h 6112883"/>
              <a:gd name="connsiteX6" fmla="*/ 0 w 12192000"/>
              <a:gd name="connsiteY6" fmla="*/ 308983 h 6112883"/>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24404 h 6228304"/>
              <a:gd name="connsiteX1" fmla="*/ 10426390 w 12192000"/>
              <a:gd name="connsiteY1" fmla="*/ 407367 h 6228304"/>
              <a:gd name="connsiteX2" fmla="*/ 10889673 w 12192000"/>
              <a:gd name="connsiteY2" fmla="*/ 919096 h 6228304"/>
              <a:gd name="connsiteX3" fmla="*/ 11471564 w 12192000"/>
              <a:gd name="connsiteY3" fmla="*/ 709091 h 6228304"/>
              <a:gd name="connsiteX4" fmla="*/ 12192000 w 12192000"/>
              <a:gd name="connsiteY4" fmla="*/ 424404 h 6228304"/>
              <a:gd name="connsiteX5" fmla="*/ 12192000 w 12192000"/>
              <a:gd name="connsiteY5" fmla="*/ 6228304 h 6228304"/>
              <a:gd name="connsiteX6" fmla="*/ 0 w 12192000"/>
              <a:gd name="connsiteY6" fmla="*/ 6228304 h 6228304"/>
              <a:gd name="connsiteX7" fmla="*/ 0 w 12192000"/>
              <a:gd name="connsiteY7" fmla="*/ 424404 h 6228304"/>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406080 h 6209980"/>
              <a:gd name="connsiteX1" fmla="*/ 10426390 w 12192000"/>
              <a:gd name="connsiteY1" fmla="*/ 389043 h 6209980"/>
              <a:gd name="connsiteX2" fmla="*/ 10889673 w 12192000"/>
              <a:gd name="connsiteY2" fmla="*/ 900772 h 6209980"/>
              <a:gd name="connsiteX3" fmla="*/ 11471564 w 12192000"/>
              <a:gd name="connsiteY3" fmla="*/ 690767 h 6209980"/>
              <a:gd name="connsiteX4" fmla="*/ 12192000 w 12192000"/>
              <a:gd name="connsiteY4" fmla="*/ 406080 h 6209980"/>
              <a:gd name="connsiteX5" fmla="*/ 12192000 w 12192000"/>
              <a:gd name="connsiteY5" fmla="*/ 6209980 h 6209980"/>
              <a:gd name="connsiteX6" fmla="*/ 0 w 12192000"/>
              <a:gd name="connsiteY6" fmla="*/ 6209980 h 6209980"/>
              <a:gd name="connsiteX7" fmla="*/ 0 w 12192000"/>
              <a:gd name="connsiteY7" fmla="*/ 406080 h 6209980"/>
              <a:gd name="connsiteX0" fmla="*/ 0 w 12192000"/>
              <a:gd name="connsiteY0" fmla="*/ 397366 h 6201266"/>
              <a:gd name="connsiteX1" fmla="*/ 10822258 w 12192000"/>
              <a:gd name="connsiteY1" fmla="*/ 413782 h 6201266"/>
              <a:gd name="connsiteX2" fmla="*/ 10889673 w 12192000"/>
              <a:gd name="connsiteY2" fmla="*/ 892058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471564 w 12192000"/>
              <a:gd name="connsiteY3" fmla="*/ 682053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2192000 w 12192000"/>
              <a:gd name="connsiteY4" fmla="*/ 397366 h 6201266"/>
              <a:gd name="connsiteX5" fmla="*/ 12192000 w 12192000"/>
              <a:gd name="connsiteY5" fmla="*/ 6201266 h 6201266"/>
              <a:gd name="connsiteX6" fmla="*/ 0 w 12192000"/>
              <a:gd name="connsiteY6" fmla="*/ 6201266 h 6201266"/>
              <a:gd name="connsiteX7" fmla="*/ 0 w 12192000"/>
              <a:gd name="connsiteY7" fmla="*/ 397366 h 6201266"/>
              <a:gd name="connsiteX0" fmla="*/ 0 w 12192000"/>
              <a:gd name="connsiteY0" fmla="*/ 397366 h 6201266"/>
              <a:gd name="connsiteX1" fmla="*/ 10822258 w 12192000"/>
              <a:gd name="connsiteY1" fmla="*/ 413782 h 6201266"/>
              <a:gd name="connsiteX2" fmla="*/ 10945429 w 12192000"/>
              <a:gd name="connsiteY2" fmla="*/ 836301 h 6201266"/>
              <a:gd name="connsiteX3" fmla="*/ 11800525 w 12192000"/>
              <a:gd name="connsiteY3" fmla="*/ 576117 h 6201266"/>
              <a:gd name="connsiteX4" fmla="*/ 11758961 w 12192000"/>
              <a:gd name="connsiteY4" fmla="*/ 408207 h 6201266"/>
              <a:gd name="connsiteX5" fmla="*/ 12192000 w 12192000"/>
              <a:gd name="connsiteY5" fmla="*/ 397366 h 6201266"/>
              <a:gd name="connsiteX6" fmla="*/ 12192000 w 12192000"/>
              <a:gd name="connsiteY6" fmla="*/ 6201266 h 6201266"/>
              <a:gd name="connsiteX7" fmla="*/ 0 w 12192000"/>
              <a:gd name="connsiteY7" fmla="*/ 6201266 h 6201266"/>
              <a:gd name="connsiteX8" fmla="*/ 0 w 12192000"/>
              <a:gd name="connsiteY8" fmla="*/ 397366 h 6201266"/>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58961 w 12192000"/>
              <a:gd name="connsiteY4" fmla="*/ 41312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6736 w 12192000"/>
              <a:gd name="connsiteY4" fmla="*/ 406773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13225 w 12192000"/>
              <a:gd name="connsiteY3" fmla="*/ 58103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0 w 12192000"/>
              <a:gd name="connsiteY0" fmla="*/ 402282 h 6206182"/>
              <a:gd name="connsiteX1" fmla="*/ 10815908 w 12192000"/>
              <a:gd name="connsiteY1" fmla="*/ 399648 h 6206182"/>
              <a:gd name="connsiteX2" fmla="*/ 10945429 w 12192000"/>
              <a:gd name="connsiteY2" fmla="*/ 841217 h 6206182"/>
              <a:gd name="connsiteX3" fmla="*/ 11800525 w 12192000"/>
              <a:gd name="connsiteY3" fmla="*/ 587383 h 6206182"/>
              <a:gd name="connsiteX4" fmla="*/ 11739911 w 12192000"/>
              <a:gd name="connsiteY4" fmla="*/ 403598 h 6206182"/>
              <a:gd name="connsiteX5" fmla="*/ 12192000 w 12192000"/>
              <a:gd name="connsiteY5" fmla="*/ 402282 h 6206182"/>
              <a:gd name="connsiteX6" fmla="*/ 12192000 w 12192000"/>
              <a:gd name="connsiteY6" fmla="*/ 6206182 h 6206182"/>
              <a:gd name="connsiteX7" fmla="*/ 0 w 12192000"/>
              <a:gd name="connsiteY7" fmla="*/ 6206182 h 6206182"/>
              <a:gd name="connsiteX8" fmla="*/ 0 w 12192000"/>
              <a:gd name="connsiteY8" fmla="*/ 402282 h 6206182"/>
              <a:gd name="connsiteX0" fmla="*/ 108 w 12192108"/>
              <a:gd name="connsiteY0" fmla="*/ 3710 h 5807610"/>
              <a:gd name="connsiteX1" fmla="*/ 10816016 w 12192108"/>
              <a:gd name="connsiteY1" fmla="*/ 1076 h 5807610"/>
              <a:gd name="connsiteX2" fmla="*/ 10945537 w 12192108"/>
              <a:gd name="connsiteY2" fmla="*/ 442645 h 5807610"/>
              <a:gd name="connsiteX3" fmla="*/ 11800633 w 12192108"/>
              <a:gd name="connsiteY3" fmla="*/ 188811 h 5807610"/>
              <a:gd name="connsiteX4" fmla="*/ 11740019 w 12192108"/>
              <a:gd name="connsiteY4" fmla="*/ 5026 h 5807610"/>
              <a:gd name="connsiteX5" fmla="*/ 12192108 w 12192108"/>
              <a:gd name="connsiteY5" fmla="*/ 3710 h 5807610"/>
              <a:gd name="connsiteX6" fmla="*/ 12192108 w 12192108"/>
              <a:gd name="connsiteY6" fmla="*/ 5807610 h 5807610"/>
              <a:gd name="connsiteX7" fmla="*/ 108 w 12192108"/>
              <a:gd name="connsiteY7" fmla="*/ 5807610 h 5807610"/>
              <a:gd name="connsiteX8" fmla="*/ 108 w 12192108"/>
              <a:gd name="connsiteY8" fmla="*/ 3710 h 5807610"/>
              <a:gd name="connsiteX0" fmla="*/ 108 w 12192108"/>
              <a:gd name="connsiteY0" fmla="*/ 0 h 5803900"/>
              <a:gd name="connsiteX1" fmla="*/ 10804932 w 12192108"/>
              <a:gd name="connsiteY1" fmla="*/ 8449 h 5803900"/>
              <a:gd name="connsiteX2" fmla="*/ 10945537 w 12192108"/>
              <a:gd name="connsiteY2" fmla="*/ 438935 h 5803900"/>
              <a:gd name="connsiteX3" fmla="*/ 11800633 w 12192108"/>
              <a:gd name="connsiteY3" fmla="*/ 185101 h 5803900"/>
              <a:gd name="connsiteX4" fmla="*/ 11740019 w 12192108"/>
              <a:gd name="connsiteY4" fmla="*/ 1316 h 5803900"/>
              <a:gd name="connsiteX5" fmla="*/ 12192108 w 12192108"/>
              <a:gd name="connsiteY5" fmla="*/ 0 h 5803900"/>
              <a:gd name="connsiteX6" fmla="*/ 12192108 w 12192108"/>
              <a:gd name="connsiteY6" fmla="*/ 5803900 h 5803900"/>
              <a:gd name="connsiteX7" fmla="*/ 108 w 12192108"/>
              <a:gd name="connsiteY7" fmla="*/ 5803900 h 5803900"/>
              <a:gd name="connsiteX8" fmla="*/ 108 w 12192108"/>
              <a:gd name="connsiteY8" fmla="*/ 0 h 5803900"/>
              <a:gd name="connsiteX0" fmla="*/ 108 w 12192108"/>
              <a:gd name="connsiteY0" fmla="*/ 5209 h 5809109"/>
              <a:gd name="connsiteX1" fmla="*/ 10801757 w 12192108"/>
              <a:gd name="connsiteY1" fmla="*/ 958 h 5809109"/>
              <a:gd name="connsiteX2" fmla="*/ 109455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175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5209 h 5809109"/>
              <a:gd name="connsiteX1" fmla="*/ 10808107 w 12192108"/>
              <a:gd name="connsiteY1" fmla="*/ 958 h 5809109"/>
              <a:gd name="connsiteX2" fmla="*/ 10932837 w 12192108"/>
              <a:gd name="connsiteY2" fmla="*/ 444144 h 5809109"/>
              <a:gd name="connsiteX3" fmla="*/ 11800633 w 12192108"/>
              <a:gd name="connsiteY3" fmla="*/ 190310 h 5809109"/>
              <a:gd name="connsiteX4" fmla="*/ 11740019 w 12192108"/>
              <a:gd name="connsiteY4" fmla="*/ 6525 h 5809109"/>
              <a:gd name="connsiteX5" fmla="*/ 12192108 w 12192108"/>
              <a:gd name="connsiteY5" fmla="*/ 5209 h 5809109"/>
              <a:gd name="connsiteX6" fmla="*/ 12192108 w 12192108"/>
              <a:gd name="connsiteY6" fmla="*/ 5809109 h 5809109"/>
              <a:gd name="connsiteX7" fmla="*/ 108 w 12192108"/>
              <a:gd name="connsiteY7" fmla="*/ 5809109 h 5809109"/>
              <a:gd name="connsiteX8" fmla="*/ 108 w 12192108"/>
              <a:gd name="connsiteY8" fmla="*/ 5209 h 5809109"/>
              <a:gd name="connsiteX0" fmla="*/ 108 w 12192108"/>
              <a:gd name="connsiteY0" fmla="*/ 4494 h 5808394"/>
              <a:gd name="connsiteX1" fmla="*/ 10808107 w 12192108"/>
              <a:gd name="connsiteY1" fmla="*/ 243 h 5808394"/>
              <a:gd name="connsiteX2" fmla="*/ 10932837 w 12192108"/>
              <a:gd name="connsiteY2" fmla="*/ 443429 h 5808394"/>
              <a:gd name="connsiteX3" fmla="*/ 11800633 w 12192108"/>
              <a:gd name="connsiteY3" fmla="*/ 189595 h 5808394"/>
              <a:gd name="connsiteX4" fmla="*/ 11740019 w 12192108"/>
              <a:gd name="connsiteY4" fmla="*/ 5810 h 5808394"/>
              <a:gd name="connsiteX5" fmla="*/ 12192108 w 12192108"/>
              <a:gd name="connsiteY5" fmla="*/ 4494 h 5808394"/>
              <a:gd name="connsiteX6" fmla="*/ 12192108 w 12192108"/>
              <a:gd name="connsiteY6" fmla="*/ 5808394 h 5808394"/>
              <a:gd name="connsiteX7" fmla="*/ 108 w 12192108"/>
              <a:gd name="connsiteY7" fmla="*/ 5808394 h 5808394"/>
              <a:gd name="connsiteX8" fmla="*/ 108 w 12192108"/>
              <a:gd name="connsiteY8" fmla="*/ 4494 h 5808394"/>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5567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932837 w 12192108"/>
              <a:gd name="connsiteY2" fmla="*/ 443186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08 w 12192108"/>
              <a:gd name="connsiteY0" fmla="*/ 4251 h 5808151"/>
              <a:gd name="connsiteX1" fmla="*/ 10808107 w 12192108"/>
              <a:gd name="connsiteY1" fmla="*/ 0 h 5808151"/>
              <a:gd name="connsiteX2" fmla="*/ 10732812 w 12192108"/>
              <a:gd name="connsiteY2" fmla="*/ 738461 h 5808151"/>
              <a:gd name="connsiteX3" fmla="*/ 11800633 w 12192108"/>
              <a:gd name="connsiteY3" fmla="*/ 189352 h 5808151"/>
              <a:gd name="connsiteX4" fmla="*/ 11740019 w 12192108"/>
              <a:gd name="connsiteY4" fmla="*/ 2392 h 5808151"/>
              <a:gd name="connsiteX5" fmla="*/ 12192108 w 12192108"/>
              <a:gd name="connsiteY5" fmla="*/ 4251 h 5808151"/>
              <a:gd name="connsiteX6" fmla="*/ 12192108 w 12192108"/>
              <a:gd name="connsiteY6" fmla="*/ 5808151 h 5808151"/>
              <a:gd name="connsiteX7" fmla="*/ 108 w 12192108"/>
              <a:gd name="connsiteY7" fmla="*/ 5808151 h 5808151"/>
              <a:gd name="connsiteX8" fmla="*/ 108 w 12192108"/>
              <a:gd name="connsiteY8" fmla="*/ 4251 h 5808151"/>
              <a:gd name="connsiteX0" fmla="*/ 111 w 12192111"/>
              <a:gd name="connsiteY0" fmla="*/ 2076 h 5805976"/>
              <a:gd name="connsiteX1" fmla="*/ 10468385 w 12192111"/>
              <a:gd name="connsiteY1" fmla="*/ 1000 h 5805976"/>
              <a:gd name="connsiteX2" fmla="*/ 10732815 w 12192111"/>
              <a:gd name="connsiteY2" fmla="*/ 736286 h 5805976"/>
              <a:gd name="connsiteX3" fmla="*/ 11800636 w 12192111"/>
              <a:gd name="connsiteY3" fmla="*/ 187177 h 5805976"/>
              <a:gd name="connsiteX4" fmla="*/ 11740022 w 12192111"/>
              <a:gd name="connsiteY4" fmla="*/ 217 h 5805976"/>
              <a:gd name="connsiteX5" fmla="*/ 12192111 w 12192111"/>
              <a:gd name="connsiteY5" fmla="*/ 2076 h 5805976"/>
              <a:gd name="connsiteX6" fmla="*/ 12192111 w 12192111"/>
              <a:gd name="connsiteY6" fmla="*/ 5805976 h 5805976"/>
              <a:gd name="connsiteX7" fmla="*/ 111 w 12192111"/>
              <a:gd name="connsiteY7" fmla="*/ 5805976 h 5805976"/>
              <a:gd name="connsiteX8" fmla="*/ 111 w 12192111"/>
              <a:gd name="connsiteY8" fmla="*/ 2076 h 5805976"/>
              <a:gd name="connsiteX0" fmla="*/ 111 w 12192111"/>
              <a:gd name="connsiteY0" fmla="*/ 1930 h 5805830"/>
              <a:gd name="connsiteX1" fmla="*/ 10468385 w 12192111"/>
              <a:gd name="connsiteY1" fmla="*/ 854 h 5805830"/>
              <a:gd name="connsiteX2" fmla="*/ 10732815 w 12192111"/>
              <a:gd name="connsiteY2" fmla="*/ 736140 h 5805830"/>
              <a:gd name="connsiteX3" fmla="*/ 11657761 w 12192111"/>
              <a:gd name="connsiteY3" fmla="*/ 599781 h 5805830"/>
              <a:gd name="connsiteX4" fmla="*/ 11740022 w 12192111"/>
              <a:gd name="connsiteY4" fmla="*/ 71 h 5805830"/>
              <a:gd name="connsiteX5" fmla="*/ 12192111 w 12192111"/>
              <a:gd name="connsiteY5" fmla="*/ 1930 h 5805830"/>
              <a:gd name="connsiteX6" fmla="*/ 12192111 w 12192111"/>
              <a:gd name="connsiteY6" fmla="*/ 5805830 h 5805830"/>
              <a:gd name="connsiteX7" fmla="*/ 111 w 12192111"/>
              <a:gd name="connsiteY7" fmla="*/ 5805830 h 5805830"/>
              <a:gd name="connsiteX8" fmla="*/ 111 w 12192111"/>
              <a:gd name="connsiteY8" fmla="*/ 1930 h 5805830"/>
              <a:gd name="connsiteX0" fmla="*/ 111 w 12192111"/>
              <a:gd name="connsiteY0" fmla="*/ 1954 h 5805854"/>
              <a:gd name="connsiteX1" fmla="*/ 10468385 w 12192111"/>
              <a:gd name="connsiteY1" fmla="*/ 878 h 5805854"/>
              <a:gd name="connsiteX2" fmla="*/ 10732815 w 12192111"/>
              <a:gd name="connsiteY2" fmla="*/ 7361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8840 w 12192111"/>
              <a:gd name="connsiteY2" fmla="*/ 745689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558190 w 12192111"/>
              <a:gd name="connsiteY2" fmla="*/ 83776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1 w 12192111"/>
              <a:gd name="connsiteY0" fmla="*/ 1954 h 5805854"/>
              <a:gd name="connsiteX1" fmla="*/ 10468385 w 12192111"/>
              <a:gd name="connsiteY1" fmla="*/ 878 h 5805854"/>
              <a:gd name="connsiteX2" fmla="*/ 10672490 w 12192111"/>
              <a:gd name="connsiteY2" fmla="*/ 742514 h 5805854"/>
              <a:gd name="connsiteX3" fmla="*/ 11746661 w 12192111"/>
              <a:gd name="connsiteY3" fmla="*/ 441055 h 5805854"/>
              <a:gd name="connsiteX4" fmla="*/ 11740022 w 12192111"/>
              <a:gd name="connsiteY4" fmla="*/ 95 h 5805854"/>
              <a:gd name="connsiteX5" fmla="*/ 12192111 w 12192111"/>
              <a:gd name="connsiteY5" fmla="*/ 1954 h 5805854"/>
              <a:gd name="connsiteX6" fmla="*/ 12192111 w 12192111"/>
              <a:gd name="connsiteY6" fmla="*/ 5805854 h 5805854"/>
              <a:gd name="connsiteX7" fmla="*/ 111 w 12192111"/>
              <a:gd name="connsiteY7" fmla="*/ 5805854 h 5805854"/>
              <a:gd name="connsiteX8" fmla="*/ 111 w 12192111"/>
              <a:gd name="connsiteY8" fmla="*/ 1954 h 5805854"/>
              <a:gd name="connsiteX0" fmla="*/ 112 w 12192112"/>
              <a:gd name="connsiteY0" fmla="*/ 1954 h 5805854"/>
              <a:gd name="connsiteX1" fmla="*/ 10369961 w 12192112"/>
              <a:gd name="connsiteY1" fmla="*/ 15010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1954 h 5805854"/>
              <a:gd name="connsiteX1" fmla="*/ 10519186 w 12192112"/>
              <a:gd name="connsiteY1" fmla="*/ 207253 h 5805854"/>
              <a:gd name="connsiteX2" fmla="*/ 10672491 w 12192112"/>
              <a:gd name="connsiteY2" fmla="*/ 742514 h 5805854"/>
              <a:gd name="connsiteX3" fmla="*/ 11746662 w 12192112"/>
              <a:gd name="connsiteY3" fmla="*/ 441055 h 5805854"/>
              <a:gd name="connsiteX4" fmla="*/ 11740023 w 12192112"/>
              <a:gd name="connsiteY4" fmla="*/ 95 h 5805854"/>
              <a:gd name="connsiteX5" fmla="*/ 12192112 w 12192112"/>
              <a:gd name="connsiteY5" fmla="*/ 1954 h 5805854"/>
              <a:gd name="connsiteX6" fmla="*/ 12192112 w 12192112"/>
              <a:gd name="connsiteY6" fmla="*/ 5805854 h 5805854"/>
              <a:gd name="connsiteX7" fmla="*/ 112 w 12192112"/>
              <a:gd name="connsiteY7" fmla="*/ 5805854 h 5805854"/>
              <a:gd name="connsiteX8" fmla="*/ 112 w 12192112"/>
              <a:gd name="connsiteY8" fmla="*/ 1954 h 5805854"/>
              <a:gd name="connsiteX0" fmla="*/ 112 w 12192112"/>
              <a:gd name="connsiteY0" fmla="*/ 0 h 5803900"/>
              <a:gd name="connsiteX1" fmla="*/ 10519186 w 12192112"/>
              <a:gd name="connsiteY1" fmla="*/ 205299 h 5803900"/>
              <a:gd name="connsiteX2" fmla="*/ 10672491 w 12192112"/>
              <a:gd name="connsiteY2" fmla="*/ 740560 h 5803900"/>
              <a:gd name="connsiteX3" fmla="*/ 11746662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30787 w 12192112"/>
              <a:gd name="connsiteY3" fmla="*/ 439101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192112"/>
              <a:gd name="connsiteY0" fmla="*/ 0 h 5803900"/>
              <a:gd name="connsiteX1" fmla="*/ 10519186 w 12192112"/>
              <a:gd name="connsiteY1" fmla="*/ 205299 h 5803900"/>
              <a:gd name="connsiteX2" fmla="*/ 10672491 w 12192112"/>
              <a:gd name="connsiteY2" fmla="*/ 740560 h 5803900"/>
              <a:gd name="connsiteX3" fmla="*/ 11727612 w 12192112"/>
              <a:gd name="connsiteY3" fmla="*/ 442276 h 5803900"/>
              <a:gd name="connsiteX4" fmla="*/ 11651123 w 12192112"/>
              <a:gd name="connsiteY4" fmla="*/ 210866 h 5803900"/>
              <a:gd name="connsiteX5" fmla="*/ 12192112 w 12192112"/>
              <a:gd name="connsiteY5" fmla="*/ 0 h 5803900"/>
              <a:gd name="connsiteX6" fmla="*/ 12192112 w 12192112"/>
              <a:gd name="connsiteY6" fmla="*/ 5803900 h 5803900"/>
              <a:gd name="connsiteX7" fmla="*/ 112 w 12192112"/>
              <a:gd name="connsiteY7" fmla="*/ 5803900 h 5803900"/>
              <a:gd name="connsiteX8" fmla="*/ 112 w 1219211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2192112 w 12223862"/>
              <a:gd name="connsiteY6" fmla="*/ 5803900 h 5803900"/>
              <a:gd name="connsiteX7" fmla="*/ 112 w 12223862"/>
              <a:gd name="connsiteY7" fmla="*/ 5803900 h 5803900"/>
              <a:gd name="connsiteX8" fmla="*/ 112 w 12223862"/>
              <a:gd name="connsiteY8" fmla="*/ 0 h 5803900"/>
              <a:gd name="connsiteX0" fmla="*/ 112 w 12223862"/>
              <a:gd name="connsiteY0" fmla="*/ 0 h 5803900"/>
              <a:gd name="connsiteX1" fmla="*/ 10519186 w 12223862"/>
              <a:gd name="connsiteY1" fmla="*/ 205299 h 5803900"/>
              <a:gd name="connsiteX2" fmla="*/ 10672491 w 12223862"/>
              <a:gd name="connsiteY2" fmla="*/ 740560 h 5803900"/>
              <a:gd name="connsiteX3" fmla="*/ 11727612 w 12223862"/>
              <a:gd name="connsiteY3" fmla="*/ 442276 h 5803900"/>
              <a:gd name="connsiteX4" fmla="*/ 11651123 w 12223862"/>
              <a:gd name="connsiteY4" fmla="*/ 210866 h 5803900"/>
              <a:gd name="connsiteX5" fmla="*/ 12223862 w 12223862"/>
              <a:gd name="connsiteY5" fmla="*/ 212725 h 5803900"/>
              <a:gd name="connsiteX6" fmla="*/ 11936931 w 12223862"/>
              <a:gd name="connsiteY6" fmla="*/ 5364421 h 5803900"/>
              <a:gd name="connsiteX7" fmla="*/ 112 w 12223862"/>
              <a:gd name="connsiteY7" fmla="*/ 5803900 h 5803900"/>
              <a:gd name="connsiteX8" fmla="*/ 112 w 12223862"/>
              <a:gd name="connsiteY8" fmla="*/ 0 h 5803900"/>
              <a:gd name="connsiteX0" fmla="*/ 112 w 12223862"/>
              <a:gd name="connsiteY0" fmla="*/ 0 h 5818077"/>
              <a:gd name="connsiteX1" fmla="*/ 10519186 w 12223862"/>
              <a:gd name="connsiteY1" fmla="*/ 205299 h 5818077"/>
              <a:gd name="connsiteX2" fmla="*/ 10672491 w 12223862"/>
              <a:gd name="connsiteY2" fmla="*/ 740560 h 5818077"/>
              <a:gd name="connsiteX3" fmla="*/ 11727612 w 12223862"/>
              <a:gd name="connsiteY3" fmla="*/ 442276 h 5818077"/>
              <a:gd name="connsiteX4" fmla="*/ 11651123 w 12223862"/>
              <a:gd name="connsiteY4" fmla="*/ 210866 h 5818077"/>
              <a:gd name="connsiteX5" fmla="*/ 12223862 w 12223862"/>
              <a:gd name="connsiteY5" fmla="*/ 212725 h 5818077"/>
              <a:gd name="connsiteX6" fmla="*/ 12199201 w 12223862"/>
              <a:gd name="connsiteY6" fmla="*/ 5818077 h 5818077"/>
              <a:gd name="connsiteX7" fmla="*/ 112 w 12223862"/>
              <a:gd name="connsiteY7" fmla="*/ 5803900 h 5818077"/>
              <a:gd name="connsiteX8" fmla="*/ 112 w 12223862"/>
              <a:gd name="connsiteY8" fmla="*/ 0 h 5818077"/>
              <a:gd name="connsiteX0" fmla="*/ 111 w 12245126"/>
              <a:gd name="connsiteY0" fmla="*/ 255446 h 5612778"/>
              <a:gd name="connsiteX1" fmla="*/ 10540450 w 12245126"/>
              <a:gd name="connsiteY1" fmla="*/ 0 h 5612778"/>
              <a:gd name="connsiteX2" fmla="*/ 10693755 w 12245126"/>
              <a:gd name="connsiteY2" fmla="*/ 535261 h 5612778"/>
              <a:gd name="connsiteX3" fmla="*/ 11748876 w 12245126"/>
              <a:gd name="connsiteY3" fmla="*/ 236977 h 5612778"/>
              <a:gd name="connsiteX4" fmla="*/ 11672387 w 12245126"/>
              <a:gd name="connsiteY4" fmla="*/ 5567 h 5612778"/>
              <a:gd name="connsiteX5" fmla="*/ 12245126 w 12245126"/>
              <a:gd name="connsiteY5" fmla="*/ 7426 h 5612778"/>
              <a:gd name="connsiteX6" fmla="*/ 12220465 w 12245126"/>
              <a:gd name="connsiteY6" fmla="*/ 5612778 h 5612778"/>
              <a:gd name="connsiteX7" fmla="*/ 21376 w 12245126"/>
              <a:gd name="connsiteY7" fmla="*/ 5598601 h 5612778"/>
              <a:gd name="connsiteX8" fmla="*/ 111 w 12245126"/>
              <a:gd name="connsiteY8" fmla="*/ 255446 h 5612778"/>
              <a:gd name="connsiteX0" fmla="*/ 8556 w 12225218"/>
              <a:gd name="connsiteY0" fmla="*/ 265 h 5612778"/>
              <a:gd name="connsiteX1" fmla="*/ 10520542 w 12225218"/>
              <a:gd name="connsiteY1" fmla="*/ 0 h 5612778"/>
              <a:gd name="connsiteX2" fmla="*/ 10673847 w 12225218"/>
              <a:gd name="connsiteY2" fmla="*/ 5352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265 h 5612778"/>
              <a:gd name="connsiteX1" fmla="*/ 10520542 w 12225218"/>
              <a:gd name="connsiteY1" fmla="*/ 0 h 5612778"/>
              <a:gd name="connsiteX2" fmla="*/ 10689722 w 12225218"/>
              <a:gd name="connsiteY2" fmla="*/ 547961 h 5612778"/>
              <a:gd name="connsiteX3" fmla="*/ 11728968 w 12225218"/>
              <a:gd name="connsiteY3" fmla="*/ 236977 h 5612778"/>
              <a:gd name="connsiteX4" fmla="*/ 11652479 w 12225218"/>
              <a:gd name="connsiteY4" fmla="*/ 5567 h 5612778"/>
              <a:gd name="connsiteX5" fmla="*/ 12225218 w 12225218"/>
              <a:gd name="connsiteY5" fmla="*/ 7426 h 5612778"/>
              <a:gd name="connsiteX6" fmla="*/ 12200557 w 12225218"/>
              <a:gd name="connsiteY6" fmla="*/ 5612778 h 5612778"/>
              <a:gd name="connsiteX7" fmla="*/ 1468 w 12225218"/>
              <a:gd name="connsiteY7" fmla="*/ 5598601 h 5612778"/>
              <a:gd name="connsiteX8" fmla="*/ 8556 w 12225218"/>
              <a:gd name="connsiteY8" fmla="*/ 265 h 5612778"/>
              <a:gd name="connsiteX0" fmla="*/ 8556 w 12225218"/>
              <a:gd name="connsiteY0" fmla="*/ 0 h 5612513"/>
              <a:gd name="connsiteX1" fmla="*/ 10530067 w 12225218"/>
              <a:gd name="connsiteY1" fmla="*/ 2910 h 5612513"/>
              <a:gd name="connsiteX2" fmla="*/ 10689722 w 12225218"/>
              <a:gd name="connsiteY2" fmla="*/ 547696 h 5612513"/>
              <a:gd name="connsiteX3" fmla="*/ 11728968 w 12225218"/>
              <a:gd name="connsiteY3" fmla="*/ 2367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524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689722 w 12225218"/>
              <a:gd name="connsiteY2" fmla="*/ 5476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0 h 5612513"/>
              <a:gd name="connsiteX1" fmla="*/ 10530067 w 12225218"/>
              <a:gd name="connsiteY1" fmla="*/ 2910 h 5612513"/>
              <a:gd name="connsiteX2" fmla="*/ 10725722 w 12225218"/>
              <a:gd name="connsiteY2" fmla="*/ 536896 h 5612513"/>
              <a:gd name="connsiteX3" fmla="*/ 11741668 w 12225218"/>
              <a:gd name="connsiteY3" fmla="*/ 249412 h 5612513"/>
              <a:gd name="connsiteX4" fmla="*/ 11665179 w 12225218"/>
              <a:gd name="connsiteY4" fmla="*/ 5302 h 5612513"/>
              <a:gd name="connsiteX5" fmla="*/ 12225218 w 12225218"/>
              <a:gd name="connsiteY5" fmla="*/ 7161 h 5612513"/>
              <a:gd name="connsiteX6" fmla="*/ 12200557 w 12225218"/>
              <a:gd name="connsiteY6" fmla="*/ 5612513 h 5612513"/>
              <a:gd name="connsiteX7" fmla="*/ 1468 w 12225218"/>
              <a:gd name="connsiteY7" fmla="*/ 5598336 h 5612513"/>
              <a:gd name="connsiteX8" fmla="*/ 8556 w 12225218"/>
              <a:gd name="connsiteY8" fmla="*/ 0 h 5612513"/>
              <a:gd name="connsiteX0" fmla="*/ 8556 w 12225218"/>
              <a:gd name="connsiteY0" fmla="*/ 4290 h 5616803"/>
              <a:gd name="connsiteX1" fmla="*/ 10562467 w 12225218"/>
              <a:gd name="connsiteY1" fmla="*/ 0 h 5616803"/>
              <a:gd name="connsiteX2" fmla="*/ 10725722 w 12225218"/>
              <a:gd name="connsiteY2" fmla="*/ 541186 h 5616803"/>
              <a:gd name="connsiteX3" fmla="*/ 11741668 w 12225218"/>
              <a:gd name="connsiteY3" fmla="*/ 2537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651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701179 w 12225218"/>
              <a:gd name="connsiteY4" fmla="*/ 59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776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25218"/>
              <a:gd name="connsiteY0" fmla="*/ 4290 h 5616803"/>
              <a:gd name="connsiteX1" fmla="*/ 10562467 w 12225218"/>
              <a:gd name="connsiteY1" fmla="*/ 0 h 5616803"/>
              <a:gd name="connsiteX2" fmla="*/ 10725722 w 12225218"/>
              <a:gd name="connsiteY2" fmla="*/ 541186 h 5616803"/>
              <a:gd name="connsiteX3" fmla="*/ 11763268 w 12225218"/>
              <a:gd name="connsiteY3" fmla="*/ 246502 h 5616803"/>
              <a:gd name="connsiteX4" fmla="*/ 11697579 w 12225218"/>
              <a:gd name="connsiteY4" fmla="*/ 9592 h 5616803"/>
              <a:gd name="connsiteX5" fmla="*/ 12225218 w 12225218"/>
              <a:gd name="connsiteY5" fmla="*/ 11451 h 5616803"/>
              <a:gd name="connsiteX6" fmla="*/ 12200557 w 12225218"/>
              <a:gd name="connsiteY6" fmla="*/ 5616803 h 5616803"/>
              <a:gd name="connsiteX7" fmla="*/ 1468 w 12225218"/>
              <a:gd name="connsiteY7" fmla="*/ 5602626 h 5616803"/>
              <a:gd name="connsiteX8" fmla="*/ 8556 w 122252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7579 w 12250418"/>
              <a:gd name="connsiteY4" fmla="*/ 9592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16803"/>
              <a:gd name="connsiteX1" fmla="*/ 10562467 w 12250418"/>
              <a:gd name="connsiteY1" fmla="*/ 0 h 5616803"/>
              <a:gd name="connsiteX2" fmla="*/ 10725722 w 12250418"/>
              <a:gd name="connsiteY2" fmla="*/ 541186 h 5616803"/>
              <a:gd name="connsiteX3" fmla="*/ 11763268 w 12250418"/>
              <a:gd name="connsiteY3" fmla="*/ 246502 h 5616803"/>
              <a:gd name="connsiteX4" fmla="*/ 11694404 w 12250418"/>
              <a:gd name="connsiteY4" fmla="*/ 6417 h 5616803"/>
              <a:gd name="connsiteX5" fmla="*/ 12250418 w 12250418"/>
              <a:gd name="connsiteY5" fmla="*/ 4251 h 5616803"/>
              <a:gd name="connsiteX6" fmla="*/ 12200557 w 12250418"/>
              <a:gd name="connsiteY6" fmla="*/ 5616803 h 5616803"/>
              <a:gd name="connsiteX7" fmla="*/ 1468 w 12250418"/>
              <a:gd name="connsiteY7" fmla="*/ 5602626 h 5616803"/>
              <a:gd name="connsiteX8" fmla="*/ 8556 w 12250418"/>
              <a:gd name="connsiteY8" fmla="*/ 4290 h 5616803"/>
              <a:gd name="connsiteX0" fmla="*/ 8556 w 12250418"/>
              <a:gd name="connsiteY0" fmla="*/ 4290 h 5638575"/>
              <a:gd name="connsiteX1" fmla="*/ 10562467 w 12250418"/>
              <a:gd name="connsiteY1" fmla="*/ 0 h 5638575"/>
              <a:gd name="connsiteX2" fmla="*/ 10725722 w 12250418"/>
              <a:gd name="connsiteY2" fmla="*/ 541186 h 5638575"/>
              <a:gd name="connsiteX3" fmla="*/ 11763268 w 12250418"/>
              <a:gd name="connsiteY3" fmla="*/ 246502 h 5638575"/>
              <a:gd name="connsiteX4" fmla="*/ 11694404 w 12250418"/>
              <a:gd name="connsiteY4" fmla="*/ 6417 h 5638575"/>
              <a:gd name="connsiteX5" fmla="*/ 12250418 w 12250418"/>
              <a:gd name="connsiteY5" fmla="*/ 4251 h 5638575"/>
              <a:gd name="connsiteX6" fmla="*/ 12229586 w 12250418"/>
              <a:gd name="connsiteY6" fmla="*/ 5638575 h 5638575"/>
              <a:gd name="connsiteX7" fmla="*/ 1468 w 12250418"/>
              <a:gd name="connsiteY7" fmla="*/ 5602626 h 5638575"/>
              <a:gd name="connsiteX8" fmla="*/ 8556 w 12250418"/>
              <a:gd name="connsiteY8" fmla="*/ 4290 h 5638575"/>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4369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688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1483 h 5635768"/>
              <a:gd name="connsiteX1" fmla="*/ 10581517 w 12250418"/>
              <a:gd name="connsiteY1" fmla="*/ 3543 h 5635768"/>
              <a:gd name="connsiteX2" fmla="*/ 10725722 w 12250418"/>
              <a:gd name="connsiteY2" fmla="*/ 538379 h 5635768"/>
              <a:gd name="connsiteX3" fmla="*/ 11763268 w 12250418"/>
              <a:gd name="connsiteY3" fmla="*/ 237345 h 5635768"/>
              <a:gd name="connsiteX4" fmla="*/ 11694404 w 12250418"/>
              <a:gd name="connsiteY4" fmla="*/ 3610 h 5635768"/>
              <a:gd name="connsiteX5" fmla="*/ 12250418 w 12250418"/>
              <a:gd name="connsiteY5" fmla="*/ 1444 h 5635768"/>
              <a:gd name="connsiteX6" fmla="*/ 12229586 w 12250418"/>
              <a:gd name="connsiteY6" fmla="*/ 5635768 h 5635768"/>
              <a:gd name="connsiteX7" fmla="*/ 1468 w 12250418"/>
              <a:gd name="connsiteY7" fmla="*/ 5599819 h 5635768"/>
              <a:gd name="connsiteX8" fmla="*/ 8556 w 12250418"/>
              <a:gd name="connsiteY8" fmla="*/ 1483 h 5635768"/>
              <a:gd name="connsiteX0" fmla="*/ 8556 w 12250418"/>
              <a:gd name="connsiteY0" fmla="*/ 6465 h 5640750"/>
              <a:gd name="connsiteX1" fmla="*/ 10581517 w 12250418"/>
              <a:gd name="connsiteY1" fmla="*/ 8525 h 5640750"/>
              <a:gd name="connsiteX2" fmla="*/ 10725722 w 12250418"/>
              <a:gd name="connsiteY2" fmla="*/ 543361 h 5640750"/>
              <a:gd name="connsiteX3" fmla="*/ 1176326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25722 w 12250418"/>
              <a:gd name="connsiteY2" fmla="*/ 54336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6465 h 5640750"/>
              <a:gd name="connsiteX1" fmla="*/ 10581517 w 12250418"/>
              <a:gd name="connsiteY1" fmla="*/ 8525 h 5640750"/>
              <a:gd name="connsiteX2" fmla="*/ 10732072 w 12250418"/>
              <a:gd name="connsiteY2" fmla="*/ 537011 h 5640750"/>
              <a:gd name="connsiteX3" fmla="*/ 11782318 w 12250418"/>
              <a:gd name="connsiteY3" fmla="*/ 242327 h 5640750"/>
              <a:gd name="connsiteX4" fmla="*/ 11716629 w 12250418"/>
              <a:gd name="connsiteY4" fmla="*/ 2242 h 5640750"/>
              <a:gd name="connsiteX5" fmla="*/ 12250418 w 12250418"/>
              <a:gd name="connsiteY5" fmla="*/ 6426 h 5640750"/>
              <a:gd name="connsiteX6" fmla="*/ 12229586 w 12250418"/>
              <a:gd name="connsiteY6" fmla="*/ 5640750 h 5640750"/>
              <a:gd name="connsiteX7" fmla="*/ 1468 w 12250418"/>
              <a:gd name="connsiteY7" fmla="*/ 5604801 h 5640750"/>
              <a:gd name="connsiteX8" fmla="*/ 8556 w 12250418"/>
              <a:gd name="connsiteY8" fmla="*/ 6465 h 5640750"/>
              <a:gd name="connsiteX0" fmla="*/ 8556 w 12250418"/>
              <a:gd name="connsiteY0" fmla="*/ 7465 h 5641750"/>
              <a:gd name="connsiteX1" fmla="*/ 10578342 w 12250418"/>
              <a:gd name="connsiteY1" fmla="*/ 0 h 5641750"/>
              <a:gd name="connsiteX2" fmla="*/ 10732072 w 12250418"/>
              <a:gd name="connsiteY2" fmla="*/ 538011 h 5641750"/>
              <a:gd name="connsiteX3" fmla="*/ 11782318 w 12250418"/>
              <a:gd name="connsiteY3" fmla="*/ 243327 h 5641750"/>
              <a:gd name="connsiteX4" fmla="*/ 11716629 w 12250418"/>
              <a:gd name="connsiteY4" fmla="*/ 3242 h 5641750"/>
              <a:gd name="connsiteX5" fmla="*/ 12250418 w 12250418"/>
              <a:gd name="connsiteY5" fmla="*/ 7426 h 5641750"/>
              <a:gd name="connsiteX6" fmla="*/ 12229586 w 12250418"/>
              <a:gd name="connsiteY6" fmla="*/ 5641750 h 5641750"/>
              <a:gd name="connsiteX7" fmla="*/ 1468 w 12250418"/>
              <a:gd name="connsiteY7" fmla="*/ 5605801 h 5641750"/>
              <a:gd name="connsiteX8" fmla="*/ 8556 w 12250418"/>
              <a:gd name="connsiteY8" fmla="*/ 7465 h 5641750"/>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48562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49643"/>
              <a:gd name="connsiteY0" fmla="*/ 0 h 5646985"/>
              <a:gd name="connsiteX1" fmla="*/ 10577567 w 12249643"/>
              <a:gd name="connsiteY1" fmla="*/ 5235 h 5646985"/>
              <a:gd name="connsiteX2" fmla="*/ 10731297 w 12249643"/>
              <a:gd name="connsiteY2" fmla="*/ 543246 h 5646985"/>
              <a:gd name="connsiteX3" fmla="*/ 11781543 w 12249643"/>
              <a:gd name="connsiteY3" fmla="*/ 239037 h 5646985"/>
              <a:gd name="connsiteX4" fmla="*/ 11715854 w 12249643"/>
              <a:gd name="connsiteY4" fmla="*/ 8477 h 5646985"/>
              <a:gd name="connsiteX5" fmla="*/ 12249643 w 12249643"/>
              <a:gd name="connsiteY5" fmla="*/ 12661 h 5646985"/>
              <a:gd name="connsiteX6" fmla="*/ 12228811 w 12249643"/>
              <a:gd name="connsiteY6" fmla="*/ 5646985 h 5646985"/>
              <a:gd name="connsiteX7" fmla="*/ 693 w 12249643"/>
              <a:gd name="connsiteY7" fmla="*/ 5611036 h 5646985"/>
              <a:gd name="connsiteX8" fmla="*/ 36356 w 1224964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55993"/>
              <a:gd name="connsiteY0" fmla="*/ 0 h 5646985"/>
              <a:gd name="connsiteX1" fmla="*/ 10577567 w 12255993"/>
              <a:gd name="connsiteY1" fmla="*/ 5235 h 5646985"/>
              <a:gd name="connsiteX2" fmla="*/ 10731297 w 12255993"/>
              <a:gd name="connsiteY2" fmla="*/ 543246 h 5646985"/>
              <a:gd name="connsiteX3" fmla="*/ 11781543 w 12255993"/>
              <a:gd name="connsiteY3" fmla="*/ 239037 h 5646985"/>
              <a:gd name="connsiteX4" fmla="*/ 11715854 w 12255993"/>
              <a:gd name="connsiteY4" fmla="*/ 8477 h 5646985"/>
              <a:gd name="connsiteX5" fmla="*/ 12255993 w 12255993"/>
              <a:gd name="connsiteY5" fmla="*/ 12661 h 5646985"/>
              <a:gd name="connsiteX6" fmla="*/ 12228811 w 12255993"/>
              <a:gd name="connsiteY6" fmla="*/ 5646985 h 5646985"/>
              <a:gd name="connsiteX7" fmla="*/ 693 w 12255993"/>
              <a:gd name="connsiteY7" fmla="*/ 5611036 h 5646985"/>
              <a:gd name="connsiteX8" fmla="*/ 36356 w 12255993"/>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158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950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81543 w 12265518"/>
              <a:gd name="connsiteY3" fmla="*/ 239037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3586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03154 w 12265518"/>
              <a:gd name="connsiteY4" fmla="*/ 5302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41254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201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77567 w 12265518"/>
              <a:gd name="connsiteY1" fmla="*/ 5235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1297 w 12265518"/>
              <a:gd name="connsiteY2" fmla="*/ 543246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5854 w 12265518"/>
              <a:gd name="connsiteY4" fmla="*/ 1482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 name="connsiteX0" fmla="*/ 36356 w 12265518"/>
              <a:gd name="connsiteY0" fmla="*/ 0 h 5646985"/>
              <a:gd name="connsiteX1" fmla="*/ 10580742 w 12265518"/>
              <a:gd name="connsiteY1" fmla="*/ 2060 h 5646985"/>
              <a:gd name="connsiteX2" fmla="*/ 10734472 w 12265518"/>
              <a:gd name="connsiteY2" fmla="*/ 540071 h 5646985"/>
              <a:gd name="connsiteX3" fmla="*/ 11778368 w 12265518"/>
              <a:gd name="connsiteY3" fmla="*/ 242212 h 5646985"/>
              <a:gd name="connsiteX4" fmla="*/ 11712679 w 12265518"/>
              <a:gd name="connsiteY4" fmla="*/ 8477 h 5646985"/>
              <a:gd name="connsiteX5" fmla="*/ 12265518 w 12265518"/>
              <a:gd name="connsiteY5" fmla="*/ 3136 h 5646985"/>
              <a:gd name="connsiteX6" fmla="*/ 12228811 w 12265518"/>
              <a:gd name="connsiteY6" fmla="*/ 5646985 h 5646985"/>
              <a:gd name="connsiteX7" fmla="*/ 693 w 12265518"/>
              <a:gd name="connsiteY7" fmla="*/ 5611036 h 5646985"/>
              <a:gd name="connsiteX8" fmla="*/ 36356 w 12265518"/>
              <a:gd name="connsiteY8" fmla="*/ 0 h 564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65518" h="5646985">
                <a:moveTo>
                  <a:pt x="36356" y="0"/>
                </a:moveTo>
                <a:cubicBezTo>
                  <a:pt x="-3261" y="3680"/>
                  <a:pt x="10575546" y="7195"/>
                  <a:pt x="10580742" y="2060"/>
                </a:cubicBezTo>
                <a:cubicBezTo>
                  <a:pt x="10585164" y="8773"/>
                  <a:pt x="10734049" y="547399"/>
                  <a:pt x="10734472" y="540071"/>
                </a:cubicBezTo>
                <a:cubicBezTo>
                  <a:pt x="10733964" y="554065"/>
                  <a:pt x="11783214" y="248385"/>
                  <a:pt x="11778368" y="242212"/>
                </a:cubicBezTo>
                <a:cubicBezTo>
                  <a:pt x="11768772" y="243470"/>
                  <a:pt x="11715925" y="7219"/>
                  <a:pt x="11712679" y="8477"/>
                </a:cubicBezTo>
                <a:cubicBezTo>
                  <a:pt x="11726567" y="1405"/>
                  <a:pt x="12254805" y="7033"/>
                  <a:pt x="12265518" y="3136"/>
                </a:cubicBezTo>
                <a:lnTo>
                  <a:pt x="12228811" y="5646985"/>
                </a:lnTo>
                <a:lnTo>
                  <a:pt x="693" y="5611036"/>
                </a:lnTo>
                <a:cubicBezTo>
                  <a:pt x="-6395" y="3829984"/>
                  <a:pt x="43444" y="1781052"/>
                  <a:pt x="36356" y="0"/>
                </a:cubicBezTo>
                <a:close/>
              </a:path>
            </a:pathLst>
          </a:custGeom>
          <a:solidFill>
            <a:schemeClr val="bg1">
              <a:lumMod val="95000"/>
            </a:schemeClr>
          </a:solidFill>
        </p:spPr>
        <p:txBody>
          <a:bodyPr lIns="0" tIns="0" rIns="0" bIns="0" anchor="ctr" anchorCtr="0"/>
          <a:lstStyle>
            <a:lvl1pPr algn="ctr">
              <a:defRPr>
                <a:latin typeface="Verdana" panose="020B0604030504040204" pitchFamily="34" charset="0"/>
                <a:ea typeface="Verdana" panose="020B0604030504040204" pitchFamily="34" charset="0"/>
                <a:cs typeface="Verdana" panose="020B0604030504040204" pitchFamily="34" charset="0"/>
              </a:defRPr>
            </a:lvl1pPr>
          </a:lstStyle>
          <a:p>
            <a:endParaRPr lang="nl-NL"/>
          </a:p>
        </p:txBody>
      </p:sp>
      <p:sp>
        <p:nvSpPr>
          <p:cNvPr id="13" name="object 4">
            <a:extLst>
              <a:ext uri="{FF2B5EF4-FFF2-40B4-BE49-F238E27FC236}">
                <a16:creationId xmlns:a16="http://schemas.microsoft.com/office/drawing/2014/main" id="{4D485C99-2AE1-9A4B-8BB3-68B799AD304F}"/>
              </a:ext>
            </a:extLst>
          </p:cNvPr>
          <p:cNvSpPr/>
          <p:nvPr userDrawn="1"/>
        </p:nvSpPr>
        <p:spPr>
          <a:xfrm>
            <a:off x="0" y="0"/>
            <a:ext cx="12193270" cy="1269365"/>
          </a:xfrm>
          <a:custGeom>
            <a:avLst/>
            <a:gdLst/>
            <a:ahLst/>
            <a:cxnLst/>
            <a:rect l="l" t="t" r="r" b="b"/>
            <a:pathLst>
              <a:path w="12193270" h="1269365">
                <a:moveTo>
                  <a:pt x="0" y="1269009"/>
                </a:moveTo>
                <a:lnTo>
                  <a:pt x="12193206" y="1269009"/>
                </a:lnTo>
                <a:lnTo>
                  <a:pt x="12193206" y="0"/>
                </a:lnTo>
                <a:lnTo>
                  <a:pt x="0" y="0"/>
                </a:lnTo>
                <a:lnTo>
                  <a:pt x="0" y="1269009"/>
                </a:lnTo>
                <a:close/>
              </a:path>
            </a:pathLst>
          </a:custGeom>
          <a:solidFill>
            <a:schemeClr val="accent4"/>
          </a:solidFill>
        </p:spPr>
        <p:txBody>
          <a:bodyPr wrap="square" lIns="0" tIns="0" rIns="0" bIns="0" rtlCol="0"/>
          <a:lstStyle/>
          <a:p>
            <a:endParaRPr/>
          </a:p>
        </p:txBody>
      </p:sp>
      <p:sp>
        <p:nvSpPr>
          <p:cNvPr id="14" name="object 5">
            <a:extLst>
              <a:ext uri="{FF2B5EF4-FFF2-40B4-BE49-F238E27FC236}">
                <a16:creationId xmlns:a16="http://schemas.microsoft.com/office/drawing/2014/main" id="{3CF638E3-21FE-C44D-9E55-F5C0C21D24D1}"/>
              </a:ext>
            </a:extLst>
          </p:cNvPr>
          <p:cNvSpPr/>
          <p:nvPr userDrawn="1"/>
        </p:nvSpPr>
        <p:spPr>
          <a:xfrm>
            <a:off x="9266392" y="0"/>
            <a:ext cx="2927350" cy="1269365"/>
          </a:xfrm>
          <a:custGeom>
            <a:avLst/>
            <a:gdLst/>
            <a:ahLst/>
            <a:cxnLst/>
            <a:rect l="l" t="t" r="r" b="b"/>
            <a:pathLst>
              <a:path w="2927350" h="1269365">
                <a:moveTo>
                  <a:pt x="2926816" y="0"/>
                </a:moveTo>
                <a:lnTo>
                  <a:pt x="0" y="0"/>
                </a:lnTo>
                <a:lnTo>
                  <a:pt x="349592" y="1269009"/>
                </a:lnTo>
                <a:lnTo>
                  <a:pt x="2926816" y="1269009"/>
                </a:lnTo>
                <a:lnTo>
                  <a:pt x="2926816" y="0"/>
                </a:lnTo>
                <a:close/>
              </a:path>
            </a:pathLst>
          </a:custGeom>
          <a:solidFill>
            <a:srgbClr val="8C80B3"/>
          </a:solidFill>
        </p:spPr>
        <p:txBody>
          <a:bodyPr wrap="square" lIns="0" tIns="0" rIns="0" bIns="0" rtlCol="0"/>
          <a:lstStyle/>
          <a:p>
            <a:endParaRPr/>
          </a:p>
        </p:txBody>
      </p:sp>
      <p:sp>
        <p:nvSpPr>
          <p:cNvPr id="15" name="object 9">
            <a:extLst>
              <a:ext uri="{FF2B5EF4-FFF2-40B4-BE49-F238E27FC236}">
                <a16:creationId xmlns:a16="http://schemas.microsoft.com/office/drawing/2014/main" id="{6BA40CA5-C100-8343-8DED-5931B6C8C247}"/>
              </a:ext>
            </a:extLst>
          </p:cNvPr>
          <p:cNvSpPr/>
          <p:nvPr userDrawn="1"/>
        </p:nvSpPr>
        <p:spPr>
          <a:xfrm>
            <a:off x="11477468" y="1067370"/>
            <a:ext cx="158115" cy="147320"/>
          </a:xfrm>
          <a:custGeom>
            <a:avLst/>
            <a:gdLst/>
            <a:ahLst/>
            <a:cxnLst/>
            <a:rect l="l" t="t" r="r" b="b"/>
            <a:pathLst>
              <a:path w="158115" h="147319">
                <a:moveTo>
                  <a:pt x="115506" y="0"/>
                </a:moveTo>
                <a:lnTo>
                  <a:pt x="0" y="146761"/>
                </a:lnTo>
                <a:lnTo>
                  <a:pt x="157568" y="146761"/>
                </a:lnTo>
                <a:lnTo>
                  <a:pt x="115506" y="0"/>
                </a:lnTo>
                <a:close/>
              </a:path>
            </a:pathLst>
          </a:custGeom>
          <a:solidFill>
            <a:srgbClr val="3B2F85"/>
          </a:solidFill>
        </p:spPr>
        <p:txBody>
          <a:bodyPr wrap="square" lIns="0" tIns="0" rIns="0" bIns="0" rtlCol="0"/>
          <a:lstStyle/>
          <a:p>
            <a:endParaRPr/>
          </a:p>
        </p:txBody>
      </p:sp>
      <p:sp>
        <p:nvSpPr>
          <p:cNvPr id="16" name="object 3">
            <a:extLst>
              <a:ext uri="{FF2B5EF4-FFF2-40B4-BE49-F238E27FC236}">
                <a16:creationId xmlns:a16="http://schemas.microsoft.com/office/drawing/2014/main" id="{0C3D16BE-C120-1A46-814E-71FE111FAA42}"/>
              </a:ext>
            </a:extLst>
          </p:cNvPr>
          <p:cNvSpPr>
            <a:spLocks noChangeAspect="1"/>
          </p:cNvSpPr>
          <p:nvPr userDrawn="1"/>
        </p:nvSpPr>
        <p:spPr>
          <a:xfrm>
            <a:off x="8686800" y="0"/>
            <a:ext cx="3531276" cy="1270800"/>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sp>
        <p:nvSpPr>
          <p:cNvPr id="19" name="Titel 6">
            <a:extLst>
              <a:ext uri="{FF2B5EF4-FFF2-40B4-BE49-F238E27FC236}">
                <a16:creationId xmlns:a16="http://schemas.microsoft.com/office/drawing/2014/main" id="{6C2A8CC2-2E3E-514D-BD45-69C3DD4223BF}"/>
              </a:ext>
            </a:extLst>
          </p:cNvPr>
          <p:cNvSpPr>
            <a:spLocks noGrp="1"/>
          </p:cNvSpPr>
          <p:nvPr>
            <p:ph type="title"/>
          </p:nvPr>
        </p:nvSpPr>
        <p:spPr>
          <a:xfrm>
            <a:off x="444500" y="361934"/>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pic>
        <p:nvPicPr>
          <p:cNvPr id="20" name="Afbeelding 19">
            <a:extLst>
              <a:ext uri="{FF2B5EF4-FFF2-40B4-BE49-F238E27FC236}">
                <a16:creationId xmlns:a16="http://schemas.microsoft.com/office/drawing/2014/main" id="{E8B284F5-F8EC-D04D-922F-B59ECD424C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9437" y="9145"/>
            <a:ext cx="2286000" cy="2276855"/>
          </a:xfrm>
          <a:prstGeom prst="rect">
            <a:avLst/>
          </a:prstGeom>
        </p:spPr>
      </p:pic>
    </p:spTree>
    <p:extLst>
      <p:ext uri="{BB962C8B-B14F-4D97-AF65-F5344CB8AC3E}">
        <p14:creationId xmlns:p14="http://schemas.microsoft.com/office/powerpoint/2010/main" val="182382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ctiZ - tekst paars">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923FF2B-041C-CB4E-AD6A-A72166B195EA}"/>
              </a:ext>
            </a:extLst>
          </p:cNvPr>
          <p:cNvSpPr/>
          <p:nvPr userDrawn="1"/>
        </p:nvSpPr>
        <p:spPr>
          <a:xfrm>
            <a:off x="0" y="0"/>
            <a:ext cx="12192000" cy="10534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bject 3">
            <a:extLst>
              <a:ext uri="{FF2B5EF4-FFF2-40B4-BE49-F238E27FC236}">
                <a16:creationId xmlns:a16="http://schemas.microsoft.com/office/drawing/2014/main" id="{A17EFC9D-A540-8F42-A78D-D83E96D5C14D}"/>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accent2"/>
          </a:solidFill>
        </p:spPr>
        <p:txBody>
          <a:bodyPr wrap="square" lIns="0" tIns="0" rIns="0" bIns="0" rtlCol="0"/>
          <a:lstStyle/>
          <a:p>
            <a:endParaRPr/>
          </a:p>
        </p:txBody>
      </p:sp>
      <p:pic>
        <p:nvPicPr>
          <p:cNvPr id="4" name="Afbeelding 3">
            <a:extLst>
              <a:ext uri="{FF2B5EF4-FFF2-40B4-BE49-F238E27FC236}">
                <a16:creationId xmlns:a16="http://schemas.microsoft.com/office/drawing/2014/main" id="{EF706A46-E5F6-4B40-8888-71CAEA957B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7" name="Titel 6">
            <a:extLst>
              <a:ext uri="{FF2B5EF4-FFF2-40B4-BE49-F238E27FC236}">
                <a16:creationId xmlns:a16="http://schemas.microsoft.com/office/drawing/2014/main" id="{EACD713D-3F0D-6C49-8664-846791E87E94}"/>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12" name="Tijdelijke aanduiding voor tekst 11">
            <a:extLst>
              <a:ext uri="{FF2B5EF4-FFF2-40B4-BE49-F238E27FC236}">
                <a16:creationId xmlns:a16="http://schemas.microsoft.com/office/drawing/2014/main" id="{70E50DC4-F4FE-1847-89D5-DBB3D3908505}"/>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4" name="Tijdelijke aanduiding voor inhoud 13">
            <a:extLst>
              <a:ext uri="{FF2B5EF4-FFF2-40B4-BE49-F238E27FC236}">
                <a16:creationId xmlns:a16="http://schemas.microsoft.com/office/drawing/2014/main" id="{FD4E9674-7FE3-2241-AB9D-8ADC668936AF}"/>
              </a:ext>
            </a:extLst>
          </p:cNvPr>
          <p:cNvSpPr>
            <a:spLocks noGrp="1"/>
          </p:cNvSpPr>
          <p:nvPr>
            <p:ph sz="quarter" idx="12"/>
          </p:nvPr>
        </p:nvSpPr>
        <p:spPr>
          <a:xfrm>
            <a:off x="444500" y="2285048"/>
            <a:ext cx="9156700" cy="3810000"/>
          </a:xfrm>
          <a:prstGeom prst="rect">
            <a:avLst/>
          </a:prstGeom>
        </p:spPr>
        <p:txBody>
          <a:bodyPr lIns="0" tIns="0" rIns="0" bIns="0"/>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Z - tekst geel">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F611334D-7F41-D744-8C17-D1CE25A9E6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9" name="Titel 6">
            <a:extLst>
              <a:ext uri="{FF2B5EF4-FFF2-40B4-BE49-F238E27FC236}">
                <a16:creationId xmlns:a16="http://schemas.microsoft.com/office/drawing/2014/main" id="{1A8F222C-E1FB-7246-B2BD-4EBBC9C6D7A9}"/>
              </a:ext>
            </a:extLst>
          </p:cNvPr>
          <p:cNvSpPr>
            <a:spLocks noGrp="1"/>
          </p:cNvSpPr>
          <p:nvPr>
            <p:ph type="title"/>
          </p:nvPr>
        </p:nvSpPr>
        <p:spPr>
          <a:xfrm>
            <a:off x="444500" y="257158"/>
            <a:ext cx="10909300" cy="538609"/>
          </a:xfrm>
          <a:prstGeom prst="rect">
            <a:avLst/>
          </a:prstGeom>
        </p:spPr>
        <p:txBody>
          <a:bodyPr lIns="0" tIns="0" rIns="0" bIns="0" anchor="ctr" anchorCtr="0">
            <a:spAutoFit/>
          </a:bodyPr>
          <a:lstStyle>
            <a:lvl1pPr>
              <a:defRPr sz="35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stijl te bewerken</a:t>
            </a:r>
          </a:p>
        </p:txBody>
      </p:sp>
      <p:sp>
        <p:nvSpPr>
          <p:cNvPr id="10" name="Tijdelijke aanduiding voor tekst 11">
            <a:extLst>
              <a:ext uri="{FF2B5EF4-FFF2-40B4-BE49-F238E27FC236}">
                <a16:creationId xmlns:a16="http://schemas.microsoft.com/office/drawing/2014/main" id="{F4D54FC3-77AF-8D43-9F28-F54852AC7277}"/>
              </a:ext>
            </a:extLst>
          </p:cNvPr>
          <p:cNvSpPr>
            <a:spLocks noGrp="1"/>
          </p:cNvSpPr>
          <p:nvPr>
            <p:ph type="body" sz="quarter" idx="11"/>
          </p:nvPr>
        </p:nvSpPr>
        <p:spPr>
          <a:xfrm>
            <a:off x="444500" y="1447800"/>
            <a:ext cx="9156700" cy="442913"/>
          </a:xfrm>
          <a:prstGeom prst="rect">
            <a:avLst/>
          </a:prstGeom>
        </p:spPr>
        <p:txBody>
          <a:bodyPr lIns="0" tIns="0" rIns="0" bIns="0"/>
          <a:lstStyle>
            <a:lvl1pPr>
              <a:defRPr sz="2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1" name="Tijdelijke aanduiding voor inhoud 13">
            <a:extLst>
              <a:ext uri="{FF2B5EF4-FFF2-40B4-BE49-F238E27FC236}">
                <a16:creationId xmlns:a16="http://schemas.microsoft.com/office/drawing/2014/main" id="{B04A41B4-93F6-2149-BD30-7F2A35D0FE8F}"/>
              </a:ext>
            </a:extLst>
          </p:cNvPr>
          <p:cNvSpPr>
            <a:spLocks noGrp="1"/>
          </p:cNvSpPr>
          <p:nvPr>
            <p:ph sz="quarter" idx="12"/>
          </p:nvPr>
        </p:nvSpPr>
        <p:spPr>
          <a:xfrm>
            <a:off x="444500" y="2285048"/>
            <a:ext cx="9156700" cy="3810000"/>
          </a:xfrm>
          <a:prstGeom prst="rect">
            <a:avLst/>
          </a:prstGeom>
        </p:spPr>
        <p:txBody>
          <a:bodyPr lIns="0" tIns="0" rIns="0" bIns="0" numCol="1"/>
          <a:lstStyle>
            <a:lvl1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lnSpc>
                <a:spcPts val="3000"/>
              </a:lnSpc>
              <a:defRPr sz="21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Z - quote geel">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rgbClr val="FCB333"/>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Naam, functie</a:t>
            </a:r>
          </a:p>
        </p:txBody>
      </p:sp>
    </p:spTree>
    <p:extLst>
      <p:ext uri="{BB962C8B-B14F-4D97-AF65-F5344CB8AC3E}">
        <p14:creationId xmlns:p14="http://schemas.microsoft.com/office/powerpoint/2010/main" val="1723588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tiZ - quote paar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26240CDC-017A-6746-8086-FCC2986DCBF3}"/>
              </a:ext>
            </a:extLst>
          </p:cNvPr>
          <p:cNvSpPr/>
          <p:nvPr userDrawn="1"/>
        </p:nvSpPr>
        <p:spPr>
          <a:xfrm>
            <a:off x="0" y="0"/>
            <a:ext cx="12193270" cy="6858000"/>
          </a:xfrm>
          <a:custGeom>
            <a:avLst/>
            <a:gdLst/>
            <a:ahLst/>
            <a:cxnLst/>
            <a:rect l="l" t="t" r="r" b="b"/>
            <a:pathLst>
              <a:path w="12193270" h="6858000">
                <a:moveTo>
                  <a:pt x="0" y="6858000"/>
                </a:moveTo>
                <a:lnTo>
                  <a:pt x="12193206" y="6858000"/>
                </a:lnTo>
                <a:lnTo>
                  <a:pt x="12193206" y="0"/>
                </a:lnTo>
                <a:lnTo>
                  <a:pt x="0" y="0"/>
                </a:lnTo>
                <a:lnTo>
                  <a:pt x="0" y="6858000"/>
                </a:lnTo>
                <a:close/>
              </a:path>
            </a:pathLst>
          </a:custGeom>
          <a:solidFill>
            <a:schemeClr val="tx1"/>
          </a:solidFill>
        </p:spPr>
        <p:txBody>
          <a:bodyPr wrap="square" lIns="0" tIns="0" rIns="0" bIns="0" rtlCol="0"/>
          <a:lstStyle/>
          <a:p>
            <a:endParaRPr/>
          </a:p>
        </p:txBody>
      </p:sp>
      <p:sp>
        <p:nvSpPr>
          <p:cNvPr id="6" name="object 3">
            <a:extLst>
              <a:ext uri="{FF2B5EF4-FFF2-40B4-BE49-F238E27FC236}">
                <a16:creationId xmlns:a16="http://schemas.microsoft.com/office/drawing/2014/main" id="{AF9B1854-AE41-3044-8453-136711C4428C}"/>
              </a:ext>
            </a:extLst>
          </p:cNvPr>
          <p:cNvSpPr/>
          <p:nvPr userDrawn="1"/>
        </p:nvSpPr>
        <p:spPr>
          <a:xfrm>
            <a:off x="9249071" y="0"/>
            <a:ext cx="2942590" cy="6849109"/>
          </a:xfrm>
          <a:custGeom>
            <a:avLst/>
            <a:gdLst/>
            <a:ahLst/>
            <a:cxnLst/>
            <a:rect l="l" t="t" r="r" b="b"/>
            <a:pathLst>
              <a:path w="2942590" h="6849109">
                <a:moveTo>
                  <a:pt x="2942336" y="0"/>
                </a:moveTo>
                <a:lnTo>
                  <a:pt x="0" y="0"/>
                </a:lnTo>
                <a:lnTo>
                  <a:pt x="1927123" y="6849008"/>
                </a:lnTo>
                <a:lnTo>
                  <a:pt x="2942336" y="6849008"/>
                </a:lnTo>
                <a:lnTo>
                  <a:pt x="2942336" y="0"/>
                </a:lnTo>
                <a:close/>
              </a:path>
            </a:pathLst>
          </a:custGeom>
          <a:solidFill>
            <a:srgbClr val="FFFFFF"/>
          </a:solidFill>
        </p:spPr>
        <p:txBody>
          <a:bodyPr wrap="square" lIns="0" tIns="0" rIns="0" bIns="0" rtlCol="0"/>
          <a:lstStyle/>
          <a:p>
            <a:endParaRPr/>
          </a:p>
        </p:txBody>
      </p:sp>
      <p:pic>
        <p:nvPicPr>
          <p:cNvPr id="7" name="Afbeelding 6">
            <a:extLst>
              <a:ext uri="{FF2B5EF4-FFF2-40B4-BE49-F238E27FC236}">
                <a16:creationId xmlns:a16="http://schemas.microsoft.com/office/drawing/2014/main" id="{5DE52750-A7EE-EB43-8048-DB8311FE1D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
        <p:nvSpPr>
          <p:cNvPr id="10" name="Tijdelijke aanduiding voor tekst 9">
            <a:extLst>
              <a:ext uri="{FF2B5EF4-FFF2-40B4-BE49-F238E27FC236}">
                <a16:creationId xmlns:a16="http://schemas.microsoft.com/office/drawing/2014/main" id="{D38EE5DB-A84D-444E-BE43-F282C5AEBD86}"/>
              </a:ext>
            </a:extLst>
          </p:cNvPr>
          <p:cNvSpPr>
            <a:spLocks noGrp="1"/>
          </p:cNvSpPr>
          <p:nvPr>
            <p:ph type="body" sz="quarter" idx="10"/>
          </p:nvPr>
        </p:nvSpPr>
        <p:spPr>
          <a:xfrm>
            <a:off x="725488" y="1524000"/>
            <a:ext cx="8521974" cy="3581400"/>
          </a:xfrm>
          <a:prstGeom prst="rect">
            <a:avLst/>
          </a:prstGeom>
        </p:spPr>
        <p:txBody>
          <a:bodyPr lIns="0" tIns="0" rIns="0" bIns="0" anchor="ctr" anchorCtr="0">
            <a:noAutofit/>
          </a:bodyPr>
          <a:lstStyle>
            <a:lvl1pPr>
              <a:defRPr sz="3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Klikken om de tekststijl van het model te bewerken</a:t>
            </a:r>
          </a:p>
        </p:txBody>
      </p:sp>
      <p:sp>
        <p:nvSpPr>
          <p:cNvPr id="12" name="Tijdelijke aanduiding voor tekst 11">
            <a:extLst>
              <a:ext uri="{FF2B5EF4-FFF2-40B4-BE49-F238E27FC236}">
                <a16:creationId xmlns:a16="http://schemas.microsoft.com/office/drawing/2014/main" id="{ABD021A9-E7FC-7D40-827A-96903F686C5A}"/>
              </a:ext>
            </a:extLst>
          </p:cNvPr>
          <p:cNvSpPr>
            <a:spLocks noGrp="1"/>
          </p:cNvSpPr>
          <p:nvPr>
            <p:ph type="body" sz="quarter" idx="11" hasCustomPrompt="1"/>
          </p:nvPr>
        </p:nvSpPr>
        <p:spPr>
          <a:xfrm>
            <a:off x="725214" y="5272259"/>
            <a:ext cx="8521974" cy="323165"/>
          </a:xfrm>
          <a:prstGeom prst="rect">
            <a:avLst/>
          </a:prstGeom>
        </p:spPr>
        <p:txBody>
          <a:bodyPr wrap="square" lIns="0" tIns="0" rIns="0" bIns="0" anchor="ctr" anchorCtr="0">
            <a:spAutoFit/>
          </a:bodyPr>
          <a:lstStyle>
            <a:lvl1pPr>
              <a:defRPr sz="2100" b="1">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lvl="0"/>
            <a:r>
              <a:rPr lang="nl-NL"/>
              <a:t>Naam, functie</a:t>
            </a:r>
          </a:p>
        </p:txBody>
      </p:sp>
    </p:spTree>
    <p:extLst>
      <p:ext uri="{BB962C8B-B14F-4D97-AF65-F5344CB8AC3E}">
        <p14:creationId xmlns:p14="http://schemas.microsoft.com/office/powerpoint/2010/main" val="3932752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ActiZ - blanco">
    <p:bg>
      <p:bgPr>
        <a:solidFill>
          <a:schemeClr val="bg1"/>
        </a:solid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A1B4266-F631-C14F-B627-AD6887513C3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E0C45EE-64F0-B14F-9179-7D30A5730A51}"/>
              </a:ext>
            </a:extLst>
          </p:cNvPr>
          <p:cNvSpPr/>
          <p:nvPr userDrawn="1"/>
        </p:nvSpPr>
        <p:spPr>
          <a:xfrm>
            <a:off x="0" y="0"/>
            <a:ext cx="12192000" cy="10534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bject 3">
            <a:extLst>
              <a:ext uri="{FF2B5EF4-FFF2-40B4-BE49-F238E27FC236}">
                <a16:creationId xmlns:a16="http://schemas.microsoft.com/office/drawing/2014/main" id="{E126CA07-FE48-814D-9F19-694ED2B39E40}"/>
              </a:ext>
            </a:extLst>
          </p:cNvPr>
          <p:cNvSpPr/>
          <p:nvPr userDrawn="1"/>
        </p:nvSpPr>
        <p:spPr>
          <a:xfrm>
            <a:off x="9264650" y="0"/>
            <a:ext cx="2927350" cy="1053465"/>
          </a:xfrm>
          <a:custGeom>
            <a:avLst/>
            <a:gdLst/>
            <a:ahLst/>
            <a:cxnLst/>
            <a:rect l="l" t="t" r="r" b="b"/>
            <a:pathLst>
              <a:path w="2927350" h="1053465">
                <a:moveTo>
                  <a:pt x="2926816" y="0"/>
                </a:moveTo>
                <a:lnTo>
                  <a:pt x="0" y="0"/>
                </a:lnTo>
                <a:lnTo>
                  <a:pt x="290080" y="1052995"/>
                </a:lnTo>
                <a:lnTo>
                  <a:pt x="2926816" y="1052995"/>
                </a:lnTo>
                <a:lnTo>
                  <a:pt x="2926816" y="0"/>
                </a:lnTo>
                <a:close/>
              </a:path>
            </a:pathLst>
          </a:custGeom>
          <a:solidFill>
            <a:schemeClr val="tx2"/>
          </a:solidFill>
        </p:spPr>
        <p:txBody>
          <a:bodyPr wrap="square" lIns="0" tIns="0" rIns="0" bIns="0" rtlCol="0"/>
          <a:lstStyle/>
          <a:p>
            <a:endParaRPr/>
          </a:p>
        </p:txBody>
      </p:sp>
      <p:pic>
        <p:nvPicPr>
          <p:cNvPr id="19" name="Afbeelding 18">
            <a:extLst>
              <a:ext uri="{FF2B5EF4-FFF2-40B4-BE49-F238E27FC236}">
                <a16:creationId xmlns:a16="http://schemas.microsoft.com/office/drawing/2014/main" id="{958F542D-B069-7445-BB5A-7D76DD13CC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94409" y="0"/>
            <a:ext cx="1897591" cy="1890000"/>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1" r:id="rId5"/>
    <p:sldLayoutId id="2147483662" r:id="rId6"/>
    <p:sldLayoutId id="2147483669" r:id="rId7"/>
    <p:sldLayoutId id="2147483670" r:id="rId8"/>
    <p:sldLayoutId id="2147483665" r:id="rId9"/>
    <p:sldLayoutId id="2147483673" r:id="rId10"/>
    <p:sldLayoutId id="2147483672" r:id="rId11"/>
    <p:sldLayoutId id="2147483671" r:id="rId1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51097" y="137198"/>
            <a:ext cx="8959926" cy="442439"/>
          </a:xfrm>
          <a:prstGeom prst="rect">
            <a:avLst/>
          </a:prstGeom>
        </p:spPr>
        <p:txBody>
          <a:bodyPr wrap="square" lIns="0" tIns="0" rIns="0" bIns="0">
            <a:spAutoFit/>
          </a:bodyPr>
          <a:lstStyle>
            <a:lvl1pPr>
              <a:defRPr sz="4600" b="1" i="0">
                <a:solidFill>
                  <a:srgbClr val="3C277B"/>
                </a:solidFill>
                <a:latin typeface="Verdana"/>
                <a:cs typeface="Verdana"/>
              </a:defRPr>
            </a:lvl1pPr>
          </a:lstStyle>
          <a:p>
            <a:endParaRPr/>
          </a:p>
        </p:txBody>
      </p:sp>
      <p:sp>
        <p:nvSpPr>
          <p:cNvPr id="3" name="Holder 3"/>
          <p:cNvSpPr>
            <a:spLocks noGrp="1"/>
          </p:cNvSpPr>
          <p:nvPr>
            <p:ph type="body" idx="1"/>
          </p:nvPr>
        </p:nvSpPr>
        <p:spPr>
          <a:xfrm>
            <a:off x="582848" y="1097108"/>
            <a:ext cx="8552599" cy="2522258"/>
          </a:xfrm>
          <a:prstGeom prst="rect">
            <a:avLst/>
          </a:prstGeom>
        </p:spPr>
        <p:txBody>
          <a:bodyPr wrap="square" lIns="0" tIns="0" rIns="0" bIns="0">
            <a:spAutoFit/>
          </a:bodyPr>
          <a:lstStyle>
            <a:lvl1pPr>
              <a:defRPr sz="2900" b="0" i="0">
                <a:solidFill>
                  <a:srgbClr val="3C277B"/>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8/12/2024</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76" r:id="rId1"/>
    <p:sldLayoutId id="2147483675"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7.png"/><Relationship Id="rId1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vvtwerktaanmorgen.nl/download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2.svg"/><Relationship Id="rId2" Type="http://schemas.openxmlformats.org/officeDocument/2006/relationships/image" Target="../media/image5.png"/><Relationship Id="rId16" Type="http://schemas.openxmlformats.org/officeDocument/2006/relationships/image" Target="../media/image26.sv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21.png"/><Relationship Id="rId5" Type="http://schemas.openxmlformats.org/officeDocument/2006/relationships/image" Target="../media/image8.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www.vvtwerktaanmorgen.nl/scene-videos" TargetMode="External"/><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hyperlink" Target="https://www.vvtwerktaanmorgen.nl/themas/theatervoorstelling-mag-ik-je-kussen" TargetMode="External"/><Relationship Id="rId4" Type="http://schemas.openxmlformats.org/officeDocument/2006/relationships/hyperlink" Target="http://www.hoeda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62880" y="3668607"/>
            <a:ext cx="827504" cy="251447"/>
          </a:xfrm>
          <a:custGeom>
            <a:avLst/>
            <a:gdLst/>
            <a:ahLst/>
            <a:cxnLst/>
            <a:rect l="l" t="t" r="r" b="b"/>
            <a:pathLst>
              <a:path w="1364615" h="414654">
                <a:moveTo>
                  <a:pt x="445973" y="207327"/>
                </a:moveTo>
                <a:lnTo>
                  <a:pt x="440944" y="159918"/>
                </a:lnTo>
                <a:lnTo>
                  <a:pt x="426148" y="116319"/>
                </a:lnTo>
                <a:lnTo>
                  <a:pt x="418236" y="103670"/>
                </a:lnTo>
                <a:lnTo>
                  <a:pt x="402082" y="77825"/>
                </a:lnTo>
                <a:lnTo>
                  <a:pt x="369214" y="45669"/>
                </a:lnTo>
                <a:lnTo>
                  <a:pt x="328028" y="21145"/>
                </a:lnTo>
                <a:lnTo>
                  <a:pt x="324650" y="20078"/>
                </a:lnTo>
                <a:lnTo>
                  <a:pt x="324650" y="207327"/>
                </a:lnTo>
                <a:lnTo>
                  <a:pt x="317411" y="249288"/>
                </a:lnTo>
                <a:lnTo>
                  <a:pt x="296824" y="282054"/>
                </a:lnTo>
                <a:lnTo>
                  <a:pt x="264642" y="303377"/>
                </a:lnTo>
                <a:lnTo>
                  <a:pt x="222592" y="310984"/>
                </a:lnTo>
                <a:lnTo>
                  <a:pt x="180670" y="303377"/>
                </a:lnTo>
                <a:lnTo>
                  <a:pt x="148767" y="282054"/>
                </a:lnTo>
                <a:lnTo>
                  <a:pt x="128460" y="249288"/>
                </a:lnTo>
                <a:lnTo>
                  <a:pt x="121335" y="207327"/>
                </a:lnTo>
                <a:lnTo>
                  <a:pt x="128460" y="165036"/>
                </a:lnTo>
                <a:lnTo>
                  <a:pt x="148767" y="132295"/>
                </a:lnTo>
                <a:lnTo>
                  <a:pt x="180670" y="111163"/>
                </a:lnTo>
                <a:lnTo>
                  <a:pt x="222592" y="103670"/>
                </a:lnTo>
                <a:lnTo>
                  <a:pt x="264642" y="111163"/>
                </a:lnTo>
                <a:lnTo>
                  <a:pt x="296824" y="132295"/>
                </a:lnTo>
                <a:lnTo>
                  <a:pt x="317411" y="165036"/>
                </a:lnTo>
                <a:lnTo>
                  <a:pt x="324650" y="207327"/>
                </a:lnTo>
                <a:lnTo>
                  <a:pt x="324650" y="20078"/>
                </a:lnTo>
                <a:lnTo>
                  <a:pt x="278993" y="5499"/>
                </a:lnTo>
                <a:lnTo>
                  <a:pt x="222592" y="0"/>
                </a:lnTo>
                <a:lnTo>
                  <a:pt x="166243" y="5499"/>
                </a:lnTo>
                <a:lnTo>
                  <a:pt x="117322" y="21145"/>
                </a:lnTo>
                <a:lnTo>
                  <a:pt x="76288" y="45669"/>
                </a:lnTo>
                <a:lnTo>
                  <a:pt x="43586" y="77825"/>
                </a:lnTo>
                <a:lnTo>
                  <a:pt x="19672" y="116319"/>
                </a:lnTo>
                <a:lnTo>
                  <a:pt x="4991" y="159918"/>
                </a:lnTo>
                <a:lnTo>
                  <a:pt x="0" y="207327"/>
                </a:lnTo>
                <a:lnTo>
                  <a:pt x="4991" y="254482"/>
                </a:lnTo>
                <a:lnTo>
                  <a:pt x="19672" y="297967"/>
                </a:lnTo>
                <a:lnTo>
                  <a:pt x="43586" y="336486"/>
                </a:lnTo>
                <a:lnTo>
                  <a:pt x="76288" y="368719"/>
                </a:lnTo>
                <a:lnTo>
                  <a:pt x="117322" y="393357"/>
                </a:lnTo>
                <a:lnTo>
                  <a:pt x="166243" y="409105"/>
                </a:lnTo>
                <a:lnTo>
                  <a:pt x="222592" y="414642"/>
                </a:lnTo>
                <a:lnTo>
                  <a:pt x="278993" y="409105"/>
                </a:lnTo>
                <a:lnTo>
                  <a:pt x="328028" y="393357"/>
                </a:lnTo>
                <a:lnTo>
                  <a:pt x="369214" y="368719"/>
                </a:lnTo>
                <a:lnTo>
                  <a:pt x="402082" y="336486"/>
                </a:lnTo>
                <a:lnTo>
                  <a:pt x="426148" y="297967"/>
                </a:lnTo>
                <a:lnTo>
                  <a:pt x="440944" y="254482"/>
                </a:lnTo>
                <a:lnTo>
                  <a:pt x="445973" y="207327"/>
                </a:lnTo>
                <a:close/>
              </a:path>
              <a:path w="1364615" h="414654">
                <a:moveTo>
                  <a:pt x="927303" y="10452"/>
                </a:moveTo>
                <a:lnTo>
                  <a:pt x="801141" y="10452"/>
                </a:lnTo>
                <a:lnTo>
                  <a:pt x="696683" y="268401"/>
                </a:lnTo>
                <a:lnTo>
                  <a:pt x="591413" y="10452"/>
                </a:lnTo>
                <a:lnTo>
                  <a:pt x="465251" y="10452"/>
                </a:lnTo>
                <a:lnTo>
                  <a:pt x="465251" y="15265"/>
                </a:lnTo>
                <a:lnTo>
                  <a:pt x="637209" y="404202"/>
                </a:lnTo>
                <a:lnTo>
                  <a:pt x="756145" y="404202"/>
                </a:lnTo>
                <a:lnTo>
                  <a:pt x="927303" y="15265"/>
                </a:lnTo>
                <a:lnTo>
                  <a:pt x="927303" y="10452"/>
                </a:lnTo>
                <a:close/>
              </a:path>
              <a:path w="1364615" h="414654">
                <a:moveTo>
                  <a:pt x="1364551" y="199186"/>
                </a:moveTo>
                <a:lnTo>
                  <a:pt x="1360868" y="172770"/>
                </a:lnTo>
                <a:lnTo>
                  <a:pt x="1357490" y="148488"/>
                </a:lnTo>
                <a:lnTo>
                  <a:pt x="1342161" y="104609"/>
                </a:lnTo>
                <a:lnTo>
                  <a:pt x="1319110" y="67906"/>
                </a:lnTo>
                <a:lnTo>
                  <a:pt x="1288859" y="38735"/>
                </a:lnTo>
                <a:lnTo>
                  <a:pt x="1251953" y="17449"/>
                </a:lnTo>
                <a:lnTo>
                  <a:pt x="1247902" y="16230"/>
                </a:lnTo>
                <a:lnTo>
                  <a:pt x="1247902" y="172770"/>
                </a:lnTo>
                <a:lnTo>
                  <a:pt x="1069505" y="172770"/>
                </a:lnTo>
                <a:lnTo>
                  <a:pt x="1081328" y="139115"/>
                </a:lnTo>
                <a:lnTo>
                  <a:pt x="1100836" y="114414"/>
                </a:lnTo>
                <a:lnTo>
                  <a:pt x="1127582" y="99212"/>
                </a:lnTo>
                <a:lnTo>
                  <a:pt x="1161110" y="94030"/>
                </a:lnTo>
                <a:lnTo>
                  <a:pt x="1193876" y="98640"/>
                </a:lnTo>
                <a:lnTo>
                  <a:pt x="1219568" y="112903"/>
                </a:lnTo>
                <a:lnTo>
                  <a:pt x="1237729" y="137414"/>
                </a:lnTo>
                <a:lnTo>
                  <a:pt x="1247902" y="172770"/>
                </a:lnTo>
                <a:lnTo>
                  <a:pt x="1247902" y="16230"/>
                </a:lnTo>
                <a:lnTo>
                  <a:pt x="1208925" y="4419"/>
                </a:lnTo>
                <a:lnTo>
                  <a:pt x="1160310" y="0"/>
                </a:lnTo>
                <a:lnTo>
                  <a:pt x="1107109" y="5321"/>
                </a:lnTo>
                <a:lnTo>
                  <a:pt x="1060780" y="20535"/>
                </a:lnTo>
                <a:lnTo>
                  <a:pt x="1021803" y="44526"/>
                </a:lnTo>
                <a:lnTo>
                  <a:pt x="990650" y="76161"/>
                </a:lnTo>
                <a:lnTo>
                  <a:pt x="967816" y="114325"/>
                </a:lnTo>
                <a:lnTo>
                  <a:pt x="953757" y="157886"/>
                </a:lnTo>
                <a:lnTo>
                  <a:pt x="948969" y="205714"/>
                </a:lnTo>
                <a:lnTo>
                  <a:pt x="953046" y="250456"/>
                </a:lnTo>
                <a:lnTo>
                  <a:pt x="965047" y="290906"/>
                </a:lnTo>
                <a:lnTo>
                  <a:pt x="984605" y="326555"/>
                </a:lnTo>
                <a:lnTo>
                  <a:pt x="1011339" y="356895"/>
                </a:lnTo>
                <a:lnTo>
                  <a:pt x="1044905" y="381381"/>
                </a:lnTo>
                <a:lnTo>
                  <a:pt x="1084910" y="399516"/>
                </a:lnTo>
                <a:lnTo>
                  <a:pt x="1130998" y="410781"/>
                </a:lnTo>
                <a:lnTo>
                  <a:pt x="1182801" y="414642"/>
                </a:lnTo>
                <a:lnTo>
                  <a:pt x="1231328" y="411276"/>
                </a:lnTo>
                <a:lnTo>
                  <a:pt x="1273911" y="401586"/>
                </a:lnTo>
                <a:lnTo>
                  <a:pt x="1311516" y="386168"/>
                </a:lnTo>
                <a:lnTo>
                  <a:pt x="1345133" y="365620"/>
                </a:lnTo>
                <a:lnTo>
                  <a:pt x="1322463" y="316611"/>
                </a:lnTo>
                <a:lnTo>
                  <a:pt x="1305750" y="280454"/>
                </a:lnTo>
                <a:lnTo>
                  <a:pt x="1279664" y="295935"/>
                </a:lnTo>
                <a:lnTo>
                  <a:pt x="1252512" y="307263"/>
                </a:lnTo>
                <a:lnTo>
                  <a:pt x="1223264" y="314236"/>
                </a:lnTo>
                <a:lnTo>
                  <a:pt x="1190840" y="316611"/>
                </a:lnTo>
                <a:lnTo>
                  <a:pt x="1151864" y="312724"/>
                </a:lnTo>
                <a:lnTo>
                  <a:pt x="1118819" y="301244"/>
                </a:lnTo>
                <a:lnTo>
                  <a:pt x="1092873" y="282371"/>
                </a:lnTo>
                <a:lnTo>
                  <a:pt x="1075131" y="256349"/>
                </a:lnTo>
                <a:lnTo>
                  <a:pt x="1362811" y="256349"/>
                </a:lnTo>
                <a:lnTo>
                  <a:pt x="1364551" y="199186"/>
                </a:lnTo>
                <a:close/>
              </a:path>
            </a:pathLst>
          </a:custGeom>
          <a:solidFill>
            <a:srgbClr val="3C277B"/>
          </a:solidFill>
        </p:spPr>
        <p:txBody>
          <a:bodyPr wrap="square" lIns="0" tIns="0" rIns="0" bIns="0" rtlCol="0"/>
          <a:lstStyle/>
          <a:p>
            <a:endParaRPr sz="1092"/>
          </a:p>
        </p:txBody>
      </p:sp>
      <p:sp>
        <p:nvSpPr>
          <p:cNvPr id="3" name="object 3"/>
          <p:cNvSpPr/>
          <p:nvPr/>
        </p:nvSpPr>
        <p:spPr>
          <a:xfrm>
            <a:off x="5438489" y="3669094"/>
            <a:ext cx="160572" cy="244901"/>
          </a:xfrm>
          <a:custGeom>
            <a:avLst/>
            <a:gdLst/>
            <a:ahLst/>
            <a:cxnLst/>
            <a:rect l="l" t="t" r="r" b="b"/>
            <a:pathLst>
              <a:path w="264795" h="403860">
                <a:moveTo>
                  <a:pt x="264368" y="0"/>
                </a:moveTo>
                <a:lnTo>
                  <a:pt x="220047" y="4306"/>
                </a:lnTo>
                <a:lnTo>
                  <a:pt x="180396" y="18786"/>
                </a:lnTo>
                <a:lnTo>
                  <a:pt x="146169" y="43963"/>
                </a:lnTo>
                <a:lnTo>
                  <a:pt x="118122" y="80364"/>
                </a:lnTo>
                <a:lnTo>
                  <a:pt x="118122" y="9633"/>
                </a:lnTo>
                <a:lnTo>
                  <a:pt x="0" y="9633"/>
                </a:lnTo>
                <a:lnTo>
                  <a:pt x="0" y="403390"/>
                </a:lnTo>
                <a:lnTo>
                  <a:pt x="118122" y="403390"/>
                </a:lnTo>
                <a:lnTo>
                  <a:pt x="118122" y="196077"/>
                </a:lnTo>
                <a:lnTo>
                  <a:pt x="141992" y="163840"/>
                </a:lnTo>
                <a:lnTo>
                  <a:pt x="176481" y="139515"/>
                </a:lnTo>
                <a:lnTo>
                  <a:pt x="218352" y="124985"/>
                </a:lnTo>
                <a:lnTo>
                  <a:pt x="264368" y="122132"/>
                </a:lnTo>
                <a:lnTo>
                  <a:pt x="264368" y="0"/>
                </a:lnTo>
                <a:close/>
              </a:path>
            </a:pathLst>
          </a:custGeom>
          <a:solidFill>
            <a:srgbClr val="3C277B"/>
          </a:solidFill>
        </p:spPr>
        <p:txBody>
          <a:bodyPr wrap="square" lIns="0" tIns="0" rIns="0" bIns="0" rtlCol="0"/>
          <a:lstStyle/>
          <a:p>
            <a:endParaRPr sz="1092"/>
          </a:p>
        </p:txBody>
      </p:sp>
      <p:sp>
        <p:nvSpPr>
          <p:cNvPr id="4" name="object 4"/>
          <p:cNvSpPr/>
          <p:nvPr/>
        </p:nvSpPr>
        <p:spPr>
          <a:xfrm>
            <a:off x="5780540" y="3668603"/>
            <a:ext cx="380444" cy="245286"/>
          </a:xfrm>
          <a:custGeom>
            <a:avLst/>
            <a:gdLst/>
            <a:ahLst/>
            <a:cxnLst/>
            <a:rect l="l" t="t" r="r" b="b"/>
            <a:pathLst>
              <a:path w="627379" h="404495">
                <a:moveTo>
                  <a:pt x="471692" y="0"/>
                </a:moveTo>
                <a:lnTo>
                  <a:pt x="437050" y="3076"/>
                </a:lnTo>
                <a:lnTo>
                  <a:pt x="404293" y="12557"/>
                </a:lnTo>
                <a:lnTo>
                  <a:pt x="373496" y="28819"/>
                </a:lnTo>
                <a:lnTo>
                  <a:pt x="344732" y="52239"/>
                </a:lnTo>
                <a:lnTo>
                  <a:pt x="324464" y="30511"/>
                </a:lnTo>
                <a:lnTo>
                  <a:pt x="298924" y="14061"/>
                </a:lnTo>
                <a:lnTo>
                  <a:pt x="268563" y="3640"/>
                </a:lnTo>
                <a:lnTo>
                  <a:pt x="233835" y="0"/>
                </a:lnTo>
                <a:lnTo>
                  <a:pt x="199259" y="3805"/>
                </a:lnTo>
                <a:lnTo>
                  <a:pt x="168750" y="14769"/>
                </a:lnTo>
                <a:lnTo>
                  <a:pt x="141855" y="32211"/>
                </a:lnTo>
                <a:lnTo>
                  <a:pt x="118122" y="55453"/>
                </a:lnTo>
                <a:lnTo>
                  <a:pt x="118122" y="10449"/>
                </a:lnTo>
                <a:lnTo>
                  <a:pt x="0" y="10449"/>
                </a:lnTo>
                <a:lnTo>
                  <a:pt x="0" y="404197"/>
                </a:lnTo>
                <a:lnTo>
                  <a:pt x="118122" y="404197"/>
                </a:lnTo>
                <a:lnTo>
                  <a:pt x="118122" y="151880"/>
                </a:lnTo>
                <a:lnTo>
                  <a:pt x="134240" y="132055"/>
                </a:lnTo>
                <a:lnTo>
                  <a:pt x="152470" y="117424"/>
                </a:lnTo>
                <a:lnTo>
                  <a:pt x="172811" y="108367"/>
                </a:lnTo>
                <a:lnTo>
                  <a:pt x="195261" y="105263"/>
                </a:lnTo>
                <a:lnTo>
                  <a:pt x="221968" y="110236"/>
                </a:lnTo>
                <a:lnTo>
                  <a:pt x="240764" y="123347"/>
                </a:lnTo>
                <a:lnTo>
                  <a:pt x="251877" y="141884"/>
                </a:lnTo>
                <a:lnTo>
                  <a:pt x="255531" y="163136"/>
                </a:lnTo>
                <a:lnTo>
                  <a:pt x="255531" y="404197"/>
                </a:lnTo>
                <a:lnTo>
                  <a:pt x="373653" y="404197"/>
                </a:lnTo>
                <a:lnTo>
                  <a:pt x="373653" y="143042"/>
                </a:lnTo>
                <a:lnTo>
                  <a:pt x="389639" y="126626"/>
                </a:lnTo>
                <a:lnTo>
                  <a:pt x="407507" y="114808"/>
                </a:lnTo>
                <a:lnTo>
                  <a:pt x="427332" y="107662"/>
                </a:lnTo>
                <a:lnTo>
                  <a:pt x="449190" y="105263"/>
                </a:lnTo>
                <a:lnTo>
                  <a:pt x="475771" y="110024"/>
                </a:lnTo>
                <a:lnTo>
                  <a:pt x="494291" y="122848"/>
                </a:lnTo>
                <a:lnTo>
                  <a:pt x="505126" y="141543"/>
                </a:lnTo>
                <a:lnTo>
                  <a:pt x="508654" y="163921"/>
                </a:lnTo>
                <a:lnTo>
                  <a:pt x="508654" y="404197"/>
                </a:lnTo>
                <a:lnTo>
                  <a:pt x="626776" y="404197"/>
                </a:lnTo>
                <a:lnTo>
                  <a:pt x="626776" y="155094"/>
                </a:lnTo>
                <a:lnTo>
                  <a:pt x="619442" y="103167"/>
                </a:lnTo>
                <a:lnTo>
                  <a:pt x="598570" y="60229"/>
                </a:lnTo>
                <a:lnTo>
                  <a:pt x="565857" y="27745"/>
                </a:lnTo>
                <a:lnTo>
                  <a:pt x="522999" y="7180"/>
                </a:lnTo>
                <a:lnTo>
                  <a:pt x="471692" y="0"/>
                </a:lnTo>
                <a:close/>
              </a:path>
            </a:pathLst>
          </a:custGeom>
          <a:solidFill>
            <a:srgbClr val="3C277B"/>
          </a:solidFill>
        </p:spPr>
        <p:txBody>
          <a:bodyPr wrap="square" lIns="0" tIns="0" rIns="0" bIns="0" rtlCol="0"/>
          <a:lstStyle/>
          <a:p>
            <a:endParaRPr sz="1092"/>
          </a:p>
        </p:txBody>
      </p:sp>
      <p:sp>
        <p:nvSpPr>
          <p:cNvPr id="5" name="object 5"/>
          <p:cNvSpPr/>
          <p:nvPr/>
        </p:nvSpPr>
        <p:spPr>
          <a:xfrm>
            <a:off x="6207370" y="3668601"/>
            <a:ext cx="270700" cy="251447"/>
          </a:xfrm>
          <a:custGeom>
            <a:avLst/>
            <a:gdLst/>
            <a:ahLst/>
            <a:cxnLst/>
            <a:rect l="l" t="t" r="r" b="b"/>
            <a:pathLst>
              <a:path w="446404" h="414654">
                <a:moveTo>
                  <a:pt x="222600" y="0"/>
                </a:moveTo>
                <a:lnTo>
                  <a:pt x="166242" y="5496"/>
                </a:lnTo>
                <a:lnTo>
                  <a:pt x="117320" y="21142"/>
                </a:lnTo>
                <a:lnTo>
                  <a:pt x="76284" y="45673"/>
                </a:lnTo>
                <a:lnTo>
                  <a:pt x="43584" y="77823"/>
                </a:lnTo>
                <a:lnTo>
                  <a:pt x="19670" y="116326"/>
                </a:lnTo>
                <a:lnTo>
                  <a:pt x="4992" y="159918"/>
                </a:lnTo>
                <a:lnTo>
                  <a:pt x="0" y="207334"/>
                </a:lnTo>
                <a:lnTo>
                  <a:pt x="4992" y="254487"/>
                </a:lnTo>
                <a:lnTo>
                  <a:pt x="19670" y="297975"/>
                </a:lnTo>
                <a:lnTo>
                  <a:pt x="43584" y="336489"/>
                </a:lnTo>
                <a:lnTo>
                  <a:pt x="76284" y="368721"/>
                </a:lnTo>
                <a:lnTo>
                  <a:pt x="117320" y="393363"/>
                </a:lnTo>
                <a:lnTo>
                  <a:pt x="166242" y="409108"/>
                </a:lnTo>
                <a:lnTo>
                  <a:pt x="222600" y="414647"/>
                </a:lnTo>
                <a:lnTo>
                  <a:pt x="278995" y="409108"/>
                </a:lnTo>
                <a:lnTo>
                  <a:pt x="328027" y="393363"/>
                </a:lnTo>
                <a:lnTo>
                  <a:pt x="369216" y="368721"/>
                </a:lnTo>
                <a:lnTo>
                  <a:pt x="402085" y="336489"/>
                </a:lnTo>
                <a:lnTo>
                  <a:pt x="418025" y="310985"/>
                </a:lnTo>
                <a:lnTo>
                  <a:pt x="222600" y="310985"/>
                </a:lnTo>
                <a:lnTo>
                  <a:pt x="180672" y="303377"/>
                </a:lnTo>
                <a:lnTo>
                  <a:pt x="148767" y="282059"/>
                </a:lnTo>
                <a:lnTo>
                  <a:pt x="128465" y="249291"/>
                </a:lnTo>
                <a:lnTo>
                  <a:pt x="121347" y="207334"/>
                </a:lnTo>
                <a:lnTo>
                  <a:pt x="128465" y="165034"/>
                </a:lnTo>
                <a:lnTo>
                  <a:pt x="148767" y="132300"/>
                </a:lnTo>
                <a:lnTo>
                  <a:pt x="180672" y="111168"/>
                </a:lnTo>
                <a:lnTo>
                  <a:pt x="222600" y="103672"/>
                </a:lnTo>
                <a:lnTo>
                  <a:pt x="418245" y="103672"/>
                </a:lnTo>
                <a:lnTo>
                  <a:pt x="402085" y="77823"/>
                </a:lnTo>
                <a:lnTo>
                  <a:pt x="369216" y="45673"/>
                </a:lnTo>
                <a:lnTo>
                  <a:pt x="328027" y="21142"/>
                </a:lnTo>
                <a:lnTo>
                  <a:pt x="278995" y="5496"/>
                </a:lnTo>
                <a:lnTo>
                  <a:pt x="222600" y="0"/>
                </a:lnTo>
                <a:close/>
              </a:path>
              <a:path w="446404" h="414654">
                <a:moveTo>
                  <a:pt x="418245" y="103672"/>
                </a:moveTo>
                <a:lnTo>
                  <a:pt x="222600" y="103672"/>
                </a:lnTo>
                <a:lnTo>
                  <a:pt x="264648" y="111168"/>
                </a:lnTo>
                <a:lnTo>
                  <a:pt x="296827" y="132300"/>
                </a:lnTo>
                <a:lnTo>
                  <a:pt x="317405" y="165034"/>
                </a:lnTo>
                <a:lnTo>
                  <a:pt x="324649" y="207334"/>
                </a:lnTo>
                <a:lnTo>
                  <a:pt x="317405" y="249291"/>
                </a:lnTo>
                <a:lnTo>
                  <a:pt x="296827" y="282059"/>
                </a:lnTo>
                <a:lnTo>
                  <a:pt x="264648" y="303377"/>
                </a:lnTo>
                <a:lnTo>
                  <a:pt x="222600" y="310985"/>
                </a:lnTo>
                <a:lnTo>
                  <a:pt x="418025" y="310985"/>
                </a:lnTo>
                <a:lnTo>
                  <a:pt x="426156" y="297975"/>
                </a:lnTo>
                <a:lnTo>
                  <a:pt x="440949" y="254487"/>
                </a:lnTo>
                <a:lnTo>
                  <a:pt x="445986" y="207334"/>
                </a:lnTo>
                <a:lnTo>
                  <a:pt x="440949" y="159918"/>
                </a:lnTo>
                <a:lnTo>
                  <a:pt x="426156" y="116326"/>
                </a:lnTo>
                <a:lnTo>
                  <a:pt x="418245" y="103672"/>
                </a:lnTo>
                <a:close/>
              </a:path>
            </a:pathLst>
          </a:custGeom>
          <a:solidFill>
            <a:srgbClr val="3C277B"/>
          </a:solidFill>
        </p:spPr>
        <p:txBody>
          <a:bodyPr wrap="square" lIns="0" tIns="0" rIns="0" bIns="0" rtlCol="0"/>
          <a:lstStyle/>
          <a:p>
            <a:endParaRPr sz="1092"/>
          </a:p>
        </p:txBody>
      </p:sp>
      <p:sp>
        <p:nvSpPr>
          <p:cNvPr id="6" name="object 6"/>
          <p:cNvSpPr/>
          <p:nvPr/>
        </p:nvSpPr>
        <p:spPr>
          <a:xfrm>
            <a:off x="6526526" y="3668606"/>
            <a:ext cx="443979" cy="349254"/>
          </a:xfrm>
          <a:custGeom>
            <a:avLst/>
            <a:gdLst/>
            <a:ahLst/>
            <a:cxnLst/>
            <a:rect l="l" t="t" r="r" b="b"/>
            <a:pathLst>
              <a:path w="732154" h="575945">
                <a:moveTo>
                  <a:pt x="264388" y="812"/>
                </a:moveTo>
                <a:lnTo>
                  <a:pt x="220065" y="5118"/>
                </a:lnTo>
                <a:lnTo>
                  <a:pt x="180403" y="19596"/>
                </a:lnTo>
                <a:lnTo>
                  <a:pt x="146177" y="44780"/>
                </a:lnTo>
                <a:lnTo>
                  <a:pt x="118122" y="81178"/>
                </a:lnTo>
                <a:lnTo>
                  <a:pt x="118122" y="10439"/>
                </a:lnTo>
                <a:lnTo>
                  <a:pt x="0" y="10439"/>
                </a:lnTo>
                <a:lnTo>
                  <a:pt x="0" y="404202"/>
                </a:lnTo>
                <a:lnTo>
                  <a:pt x="118122" y="404202"/>
                </a:lnTo>
                <a:lnTo>
                  <a:pt x="118122" y="196888"/>
                </a:lnTo>
                <a:lnTo>
                  <a:pt x="141986" y="164655"/>
                </a:lnTo>
                <a:lnTo>
                  <a:pt x="176491" y="140322"/>
                </a:lnTo>
                <a:lnTo>
                  <a:pt x="218363" y="125793"/>
                </a:lnTo>
                <a:lnTo>
                  <a:pt x="264388" y="122948"/>
                </a:lnTo>
                <a:lnTo>
                  <a:pt x="264388" y="812"/>
                </a:lnTo>
                <a:close/>
              </a:path>
              <a:path w="732154" h="575945">
                <a:moveTo>
                  <a:pt x="732028" y="10452"/>
                </a:moveTo>
                <a:lnTo>
                  <a:pt x="613905" y="10452"/>
                </a:lnTo>
                <a:lnTo>
                  <a:pt x="613905" y="59461"/>
                </a:lnTo>
                <a:lnTo>
                  <a:pt x="613905" y="153492"/>
                </a:lnTo>
                <a:lnTo>
                  <a:pt x="613905" y="254736"/>
                </a:lnTo>
                <a:lnTo>
                  <a:pt x="594347" y="277215"/>
                </a:lnTo>
                <a:lnTo>
                  <a:pt x="572020" y="293001"/>
                </a:lnTo>
                <a:lnTo>
                  <a:pt x="547116" y="302298"/>
                </a:lnTo>
                <a:lnTo>
                  <a:pt x="519874" y="305346"/>
                </a:lnTo>
                <a:lnTo>
                  <a:pt x="477151" y="297776"/>
                </a:lnTo>
                <a:lnTo>
                  <a:pt x="445046" y="276720"/>
                </a:lnTo>
                <a:lnTo>
                  <a:pt x="424840" y="244678"/>
                </a:lnTo>
                <a:lnTo>
                  <a:pt x="417830" y="204114"/>
                </a:lnTo>
                <a:lnTo>
                  <a:pt x="424840" y="163207"/>
                </a:lnTo>
                <a:lnTo>
                  <a:pt x="445046" y="131178"/>
                </a:lnTo>
                <a:lnTo>
                  <a:pt x="477151" y="110312"/>
                </a:lnTo>
                <a:lnTo>
                  <a:pt x="519874" y="102857"/>
                </a:lnTo>
                <a:lnTo>
                  <a:pt x="547116" y="105791"/>
                </a:lnTo>
                <a:lnTo>
                  <a:pt x="572020" y="114909"/>
                </a:lnTo>
                <a:lnTo>
                  <a:pt x="594347" y="130657"/>
                </a:lnTo>
                <a:lnTo>
                  <a:pt x="613905" y="153492"/>
                </a:lnTo>
                <a:lnTo>
                  <a:pt x="613905" y="59461"/>
                </a:lnTo>
                <a:lnTo>
                  <a:pt x="589051" y="34582"/>
                </a:lnTo>
                <a:lnTo>
                  <a:pt x="559155" y="15875"/>
                </a:lnTo>
                <a:lnTo>
                  <a:pt x="524294" y="4089"/>
                </a:lnTo>
                <a:lnTo>
                  <a:pt x="484530" y="0"/>
                </a:lnTo>
                <a:lnTo>
                  <a:pt x="439699" y="5067"/>
                </a:lnTo>
                <a:lnTo>
                  <a:pt x="399453" y="19659"/>
                </a:lnTo>
                <a:lnTo>
                  <a:pt x="364629" y="42887"/>
                </a:lnTo>
                <a:lnTo>
                  <a:pt x="336080" y="73850"/>
                </a:lnTo>
                <a:lnTo>
                  <a:pt x="314655" y="111633"/>
                </a:lnTo>
                <a:lnTo>
                  <a:pt x="301167" y="155359"/>
                </a:lnTo>
                <a:lnTo>
                  <a:pt x="296494" y="204114"/>
                </a:lnTo>
                <a:lnTo>
                  <a:pt x="301167" y="252615"/>
                </a:lnTo>
                <a:lnTo>
                  <a:pt x="314655" y="296240"/>
                </a:lnTo>
                <a:lnTo>
                  <a:pt x="336080" y="334035"/>
                </a:lnTo>
                <a:lnTo>
                  <a:pt x="364629" y="365074"/>
                </a:lnTo>
                <a:lnTo>
                  <a:pt x="399453" y="388404"/>
                </a:lnTo>
                <a:lnTo>
                  <a:pt x="439699" y="403098"/>
                </a:lnTo>
                <a:lnTo>
                  <a:pt x="484530" y="408203"/>
                </a:lnTo>
                <a:lnTo>
                  <a:pt x="524294" y="403999"/>
                </a:lnTo>
                <a:lnTo>
                  <a:pt x="559155" y="392036"/>
                </a:lnTo>
                <a:lnTo>
                  <a:pt x="589051" y="373303"/>
                </a:lnTo>
                <a:lnTo>
                  <a:pt x="613905" y="348767"/>
                </a:lnTo>
                <a:lnTo>
                  <a:pt x="613905" y="374472"/>
                </a:lnTo>
                <a:lnTo>
                  <a:pt x="606171" y="417156"/>
                </a:lnTo>
                <a:lnTo>
                  <a:pt x="583361" y="448398"/>
                </a:lnTo>
                <a:lnTo>
                  <a:pt x="546100" y="467575"/>
                </a:lnTo>
                <a:lnTo>
                  <a:pt x="494982" y="474103"/>
                </a:lnTo>
                <a:lnTo>
                  <a:pt x="461746" y="471817"/>
                </a:lnTo>
                <a:lnTo>
                  <a:pt x="428675" y="464769"/>
                </a:lnTo>
                <a:lnTo>
                  <a:pt x="396214" y="452755"/>
                </a:lnTo>
                <a:lnTo>
                  <a:pt x="364807" y="435533"/>
                </a:lnTo>
                <a:lnTo>
                  <a:pt x="331038" y="532765"/>
                </a:lnTo>
                <a:lnTo>
                  <a:pt x="367309" y="549935"/>
                </a:lnTo>
                <a:lnTo>
                  <a:pt x="408482" y="563397"/>
                </a:lnTo>
                <a:lnTo>
                  <a:pt x="454317" y="572198"/>
                </a:lnTo>
                <a:lnTo>
                  <a:pt x="504609" y="575348"/>
                </a:lnTo>
                <a:lnTo>
                  <a:pt x="557530" y="571690"/>
                </a:lnTo>
                <a:lnTo>
                  <a:pt x="603542" y="561022"/>
                </a:lnTo>
                <a:lnTo>
                  <a:pt x="642607" y="543775"/>
                </a:lnTo>
                <a:lnTo>
                  <a:pt x="674674" y="520407"/>
                </a:lnTo>
                <a:lnTo>
                  <a:pt x="699693" y="491350"/>
                </a:lnTo>
                <a:lnTo>
                  <a:pt x="708698" y="474103"/>
                </a:lnTo>
                <a:lnTo>
                  <a:pt x="717626" y="457034"/>
                </a:lnTo>
                <a:lnTo>
                  <a:pt x="728421" y="417931"/>
                </a:lnTo>
                <a:lnTo>
                  <a:pt x="732028" y="374472"/>
                </a:lnTo>
                <a:lnTo>
                  <a:pt x="732028" y="348767"/>
                </a:lnTo>
                <a:lnTo>
                  <a:pt x="732028" y="305346"/>
                </a:lnTo>
                <a:lnTo>
                  <a:pt x="732028" y="102857"/>
                </a:lnTo>
                <a:lnTo>
                  <a:pt x="732028" y="59461"/>
                </a:lnTo>
                <a:lnTo>
                  <a:pt x="732028" y="10452"/>
                </a:lnTo>
                <a:close/>
              </a:path>
            </a:pathLst>
          </a:custGeom>
          <a:solidFill>
            <a:srgbClr val="3C277B"/>
          </a:solidFill>
        </p:spPr>
        <p:txBody>
          <a:bodyPr wrap="square" lIns="0" tIns="0" rIns="0" bIns="0" rtlCol="0"/>
          <a:lstStyle/>
          <a:p>
            <a:endParaRPr sz="1092"/>
          </a:p>
        </p:txBody>
      </p:sp>
      <p:sp>
        <p:nvSpPr>
          <p:cNvPr id="7" name="object 7"/>
          <p:cNvSpPr/>
          <p:nvPr/>
        </p:nvSpPr>
        <p:spPr>
          <a:xfrm>
            <a:off x="7020602" y="3668603"/>
            <a:ext cx="252217" cy="251447"/>
          </a:xfrm>
          <a:custGeom>
            <a:avLst/>
            <a:gdLst/>
            <a:ahLst/>
            <a:cxnLst/>
            <a:rect l="l" t="t" r="r" b="b"/>
            <a:pathLst>
              <a:path w="415925" h="414654">
                <a:moveTo>
                  <a:pt x="211344" y="0"/>
                </a:moveTo>
                <a:lnTo>
                  <a:pt x="158145" y="5322"/>
                </a:lnTo>
                <a:lnTo>
                  <a:pt x="111817" y="20540"/>
                </a:lnTo>
                <a:lnTo>
                  <a:pt x="72839" y="44530"/>
                </a:lnTo>
                <a:lnTo>
                  <a:pt x="41689" y="76166"/>
                </a:lnTo>
                <a:lnTo>
                  <a:pt x="18847" y="114324"/>
                </a:lnTo>
                <a:lnTo>
                  <a:pt x="4791" y="157881"/>
                </a:lnTo>
                <a:lnTo>
                  <a:pt x="0" y="205711"/>
                </a:lnTo>
                <a:lnTo>
                  <a:pt x="4082" y="250451"/>
                </a:lnTo>
                <a:lnTo>
                  <a:pt x="16086" y="290906"/>
                </a:lnTo>
                <a:lnTo>
                  <a:pt x="35642" y="326558"/>
                </a:lnTo>
                <a:lnTo>
                  <a:pt x="62384" y="356889"/>
                </a:lnTo>
                <a:lnTo>
                  <a:pt x="95944" y="381381"/>
                </a:lnTo>
                <a:lnTo>
                  <a:pt x="135954" y="399517"/>
                </a:lnTo>
                <a:lnTo>
                  <a:pt x="182047" y="410778"/>
                </a:lnTo>
                <a:lnTo>
                  <a:pt x="233856" y="414647"/>
                </a:lnTo>
                <a:lnTo>
                  <a:pt x="282379" y="411280"/>
                </a:lnTo>
                <a:lnTo>
                  <a:pt x="324953" y="401584"/>
                </a:lnTo>
                <a:lnTo>
                  <a:pt x="362556" y="386163"/>
                </a:lnTo>
                <a:lnTo>
                  <a:pt x="396165" y="365622"/>
                </a:lnTo>
                <a:lnTo>
                  <a:pt x="373508" y="316608"/>
                </a:lnTo>
                <a:lnTo>
                  <a:pt x="241877" y="316608"/>
                </a:lnTo>
                <a:lnTo>
                  <a:pt x="202895" y="312729"/>
                </a:lnTo>
                <a:lnTo>
                  <a:pt x="169865" y="301242"/>
                </a:lnTo>
                <a:lnTo>
                  <a:pt x="143912" y="282373"/>
                </a:lnTo>
                <a:lnTo>
                  <a:pt x="126163" y="256348"/>
                </a:lnTo>
                <a:lnTo>
                  <a:pt x="413851" y="256348"/>
                </a:lnTo>
                <a:lnTo>
                  <a:pt x="415595" y="199189"/>
                </a:lnTo>
                <a:lnTo>
                  <a:pt x="411916" y="172769"/>
                </a:lnTo>
                <a:lnTo>
                  <a:pt x="120551" y="172769"/>
                </a:lnTo>
                <a:lnTo>
                  <a:pt x="132379" y="139112"/>
                </a:lnTo>
                <a:lnTo>
                  <a:pt x="151889" y="114417"/>
                </a:lnTo>
                <a:lnTo>
                  <a:pt x="178629" y="99213"/>
                </a:lnTo>
                <a:lnTo>
                  <a:pt x="212150" y="94028"/>
                </a:lnTo>
                <a:lnTo>
                  <a:pt x="386560" y="94028"/>
                </a:lnTo>
                <a:lnTo>
                  <a:pt x="370149" y="67905"/>
                </a:lnTo>
                <a:lnTo>
                  <a:pt x="339897" y="38733"/>
                </a:lnTo>
                <a:lnTo>
                  <a:pt x="302987" y="17453"/>
                </a:lnTo>
                <a:lnTo>
                  <a:pt x="259957" y="4423"/>
                </a:lnTo>
                <a:lnTo>
                  <a:pt x="211344" y="0"/>
                </a:lnTo>
                <a:close/>
              </a:path>
              <a:path w="415925" h="414654">
                <a:moveTo>
                  <a:pt x="356795" y="280452"/>
                </a:moveTo>
                <a:lnTo>
                  <a:pt x="330705" y="295930"/>
                </a:lnTo>
                <a:lnTo>
                  <a:pt x="303561" y="307266"/>
                </a:lnTo>
                <a:lnTo>
                  <a:pt x="274304" y="314235"/>
                </a:lnTo>
                <a:lnTo>
                  <a:pt x="241877" y="316608"/>
                </a:lnTo>
                <a:lnTo>
                  <a:pt x="373508" y="316608"/>
                </a:lnTo>
                <a:lnTo>
                  <a:pt x="356795" y="280452"/>
                </a:lnTo>
                <a:close/>
              </a:path>
              <a:path w="415925" h="414654">
                <a:moveTo>
                  <a:pt x="386560" y="94028"/>
                </a:moveTo>
                <a:lnTo>
                  <a:pt x="212150" y="94028"/>
                </a:lnTo>
                <a:lnTo>
                  <a:pt x="244917" y="98647"/>
                </a:lnTo>
                <a:lnTo>
                  <a:pt x="270604" y="112906"/>
                </a:lnTo>
                <a:lnTo>
                  <a:pt x="288760" y="137411"/>
                </a:lnTo>
                <a:lnTo>
                  <a:pt x="298933" y="172769"/>
                </a:lnTo>
                <a:lnTo>
                  <a:pt x="411916" y="172769"/>
                </a:lnTo>
                <a:lnTo>
                  <a:pt x="408535" y="148491"/>
                </a:lnTo>
                <a:lnTo>
                  <a:pt x="393208" y="104610"/>
                </a:lnTo>
                <a:lnTo>
                  <a:pt x="386560" y="94028"/>
                </a:lnTo>
                <a:close/>
              </a:path>
            </a:pathLst>
          </a:custGeom>
          <a:solidFill>
            <a:srgbClr val="3C277B"/>
          </a:solidFill>
        </p:spPr>
        <p:txBody>
          <a:bodyPr wrap="square" lIns="0" tIns="0" rIns="0" bIns="0" rtlCol="0"/>
          <a:lstStyle/>
          <a:p>
            <a:endParaRPr sz="1092"/>
          </a:p>
        </p:txBody>
      </p:sp>
      <p:sp>
        <p:nvSpPr>
          <p:cNvPr id="8" name="object 8"/>
          <p:cNvSpPr/>
          <p:nvPr/>
        </p:nvSpPr>
        <p:spPr>
          <a:xfrm>
            <a:off x="7320757" y="3668603"/>
            <a:ext cx="239125" cy="245286"/>
          </a:xfrm>
          <a:custGeom>
            <a:avLst/>
            <a:gdLst/>
            <a:ahLst/>
            <a:cxnLst/>
            <a:rect l="l" t="t" r="r" b="b"/>
            <a:pathLst>
              <a:path w="394334" h="404495">
                <a:moveTo>
                  <a:pt x="245898" y="0"/>
                </a:moveTo>
                <a:lnTo>
                  <a:pt x="206610" y="3753"/>
                </a:lnTo>
                <a:lnTo>
                  <a:pt x="172668" y="14964"/>
                </a:lnTo>
                <a:lnTo>
                  <a:pt x="143398" y="33559"/>
                </a:lnTo>
                <a:lnTo>
                  <a:pt x="118122" y="59464"/>
                </a:lnTo>
                <a:lnTo>
                  <a:pt x="118122" y="10449"/>
                </a:lnTo>
                <a:lnTo>
                  <a:pt x="0" y="10449"/>
                </a:lnTo>
                <a:lnTo>
                  <a:pt x="0" y="404197"/>
                </a:lnTo>
                <a:lnTo>
                  <a:pt x="118122" y="404197"/>
                </a:lnTo>
                <a:lnTo>
                  <a:pt x="118122" y="156696"/>
                </a:lnTo>
                <a:lnTo>
                  <a:pt x="139118" y="134087"/>
                </a:lnTo>
                <a:lnTo>
                  <a:pt x="161317" y="118026"/>
                </a:lnTo>
                <a:lnTo>
                  <a:pt x="185019" y="108442"/>
                </a:lnTo>
                <a:lnTo>
                  <a:pt x="210527" y="105263"/>
                </a:lnTo>
                <a:lnTo>
                  <a:pt x="237312" y="109483"/>
                </a:lnTo>
                <a:lnTo>
                  <a:pt x="257844" y="121539"/>
                </a:lnTo>
                <a:lnTo>
                  <a:pt x="270991" y="140527"/>
                </a:lnTo>
                <a:lnTo>
                  <a:pt x="275625" y="165544"/>
                </a:lnTo>
                <a:lnTo>
                  <a:pt x="275625" y="404197"/>
                </a:lnTo>
                <a:lnTo>
                  <a:pt x="393747" y="404197"/>
                </a:lnTo>
                <a:lnTo>
                  <a:pt x="393747" y="155094"/>
                </a:lnTo>
                <a:lnTo>
                  <a:pt x="387318" y="102857"/>
                </a:lnTo>
                <a:lnTo>
                  <a:pt x="368546" y="59881"/>
                </a:lnTo>
                <a:lnTo>
                  <a:pt x="338204" y="27513"/>
                </a:lnTo>
                <a:lnTo>
                  <a:pt x="297063" y="7103"/>
                </a:lnTo>
                <a:lnTo>
                  <a:pt x="245898" y="0"/>
                </a:lnTo>
                <a:close/>
              </a:path>
            </a:pathLst>
          </a:custGeom>
          <a:solidFill>
            <a:srgbClr val="3C277B"/>
          </a:solidFill>
        </p:spPr>
        <p:txBody>
          <a:bodyPr wrap="square" lIns="0" tIns="0" rIns="0" bIns="0" rtlCol="0"/>
          <a:lstStyle/>
          <a:p>
            <a:endParaRPr sz="1092"/>
          </a:p>
        </p:txBody>
      </p:sp>
      <p:grpSp>
        <p:nvGrpSpPr>
          <p:cNvPr id="12" name="object 12"/>
          <p:cNvGrpSpPr/>
          <p:nvPr/>
        </p:nvGrpSpPr>
        <p:grpSpPr>
          <a:xfrm>
            <a:off x="428" y="4628825"/>
            <a:ext cx="12191144" cy="2228753"/>
            <a:chOff x="0" y="7633275"/>
            <a:chExt cx="20104100" cy="3675379"/>
          </a:xfrm>
        </p:grpSpPr>
        <p:sp>
          <p:nvSpPr>
            <p:cNvPr id="13" name="object 13"/>
            <p:cNvSpPr/>
            <p:nvPr/>
          </p:nvSpPr>
          <p:spPr>
            <a:xfrm>
              <a:off x="0"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sz="1092"/>
            </a:p>
          </p:txBody>
        </p:sp>
        <p:sp>
          <p:nvSpPr>
            <p:cNvPr id="14" name="object 14"/>
            <p:cNvSpPr/>
            <p:nvPr/>
          </p:nvSpPr>
          <p:spPr>
            <a:xfrm>
              <a:off x="2440585" y="10626817"/>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sz="1092"/>
            </a:p>
          </p:txBody>
        </p:sp>
        <p:sp>
          <p:nvSpPr>
            <p:cNvPr id="15" name="object 15"/>
            <p:cNvSpPr/>
            <p:nvPr/>
          </p:nvSpPr>
          <p:spPr>
            <a:xfrm>
              <a:off x="4881181" y="10626817"/>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sz="1092"/>
            </a:p>
          </p:txBody>
        </p:sp>
        <p:sp>
          <p:nvSpPr>
            <p:cNvPr id="16" name="object 16"/>
            <p:cNvSpPr/>
            <p:nvPr/>
          </p:nvSpPr>
          <p:spPr>
            <a:xfrm>
              <a:off x="7314551" y="10626817"/>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sz="1092"/>
            </a:p>
          </p:txBody>
        </p:sp>
        <p:pic>
          <p:nvPicPr>
            <p:cNvPr id="17" name="object 17"/>
            <p:cNvPicPr/>
            <p:nvPr/>
          </p:nvPicPr>
          <p:blipFill>
            <a:blip r:embed="rId3" cstate="print"/>
            <a:stretch>
              <a:fillRect/>
            </a:stretch>
          </p:blipFill>
          <p:spPr>
            <a:xfrm>
              <a:off x="0" y="7633275"/>
              <a:ext cx="4879432" cy="2994673"/>
            </a:xfrm>
            <a:prstGeom prst="rect">
              <a:avLst/>
            </a:prstGeom>
          </p:spPr>
        </p:pic>
        <p:pic>
          <p:nvPicPr>
            <p:cNvPr id="18" name="object 18"/>
            <p:cNvPicPr/>
            <p:nvPr/>
          </p:nvPicPr>
          <p:blipFill>
            <a:blip r:embed="rId4" cstate="print"/>
            <a:stretch>
              <a:fillRect/>
            </a:stretch>
          </p:blipFill>
          <p:spPr>
            <a:xfrm>
              <a:off x="4879432" y="7633275"/>
              <a:ext cx="5183088" cy="2994673"/>
            </a:xfrm>
            <a:prstGeom prst="rect">
              <a:avLst/>
            </a:prstGeom>
          </p:spPr>
        </p:pic>
        <p:pic>
          <p:nvPicPr>
            <p:cNvPr id="19" name="object 19"/>
            <p:cNvPicPr/>
            <p:nvPr/>
          </p:nvPicPr>
          <p:blipFill>
            <a:blip r:embed="rId5" cstate="print"/>
            <a:stretch>
              <a:fillRect/>
            </a:stretch>
          </p:blipFill>
          <p:spPr>
            <a:xfrm>
              <a:off x="10062520" y="7633275"/>
              <a:ext cx="5183088" cy="2994673"/>
            </a:xfrm>
            <a:prstGeom prst="rect">
              <a:avLst/>
            </a:prstGeom>
          </p:spPr>
        </p:pic>
        <p:pic>
          <p:nvPicPr>
            <p:cNvPr id="20" name="object 20"/>
            <p:cNvPicPr/>
            <p:nvPr/>
          </p:nvPicPr>
          <p:blipFill>
            <a:blip r:embed="rId6" cstate="print"/>
            <a:stretch>
              <a:fillRect/>
            </a:stretch>
          </p:blipFill>
          <p:spPr>
            <a:xfrm>
              <a:off x="15245608" y="7633275"/>
              <a:ext cx="4858490" cy="2994673"/>
            </a:xfrm>
            <a:prstGeom prst="rect">
              <a:avLst/>
            </a:prstGeom>
          </p:spPr>
        </p:pic>
      </p:grpSp>
      <p:grpSp>
        <p:nvGrpSpPr>
          <p:cNvPr id="21" name="object 2">
            <a:extLst>
              <a:ext uri="{FF2B5EF4-FFF2-40B4-BE49-F238E27FC236}">
                <a16:creationId xmlns:a16="http://schemas.microsoft.com/office/drawing/2014/main" id="{937E052C-C1B6-1089-B6D3-68C1FF261F31}"/>
              </a:ext>
            </a:extLst>
          </p:cNvPr>
          <p:cNvGrpSpPr/>
          <p:nvPr/>
        </p:nvGrpSpPr>
        <p:grpSpPr>
          <a:xfrm>
            <a:off x="0" y="182350"/>
            <a:ext cx="12191562" cy="2222593"/>
            <a:chOff x="0" y="732961"/>
            <a:chExt cx="20104100" cy="3665220"/>
          </a:xfrm>
        </p:grpSpPr>
        <p:sp>
          <p:nvSpPr>
            <p:cNvPr id="22" name="object 3">
              <a:extLst>
                <a:ext uri="{FF2B5EF4-FFF2-40B4-BE49-F238E27FC236}">
                  <a16:creationId xmlns:a16="http://schemas.microsoft.com/office/drawing/2014/main" id="{EE0C346F-689E-3835-F56C-395BDF7D6A3B}"/>
                </a:ext>
              </a:extLst>
            </p:cNvPr>
            <p:cNvSpPr/>
            <p:nvPr/>
          </p:nvSpPr>
          <p:spPr>
            <a:xfrm>
              <a:off x="0" y="1319331"/>
              <a:ext cx="20104100" cy="3078480"/>
            </a:xfrm>
            <a:custGeom>
              <a:avLst/>
              <a:gdLst/>
              <a:ahLst/>
              <a:cxnLst/>
              <a:rect l="l" t="t" r="r" b="b"/>
              <a:pathLst>
                <a:path w="20104100" h="3078479">
                  <a:moveTo>
                    <a:pt x="20104099" y="0"/>
                  </a:moveTo>
                  <a:lnTo>
                    <a:pt x="0" y="0"/>
                  </a:lnTo>
                  <a:lnTo>
                    <a:pt x="0" y="3078440"/>
                  </a:lnTo>
                  <a:lnTo>
                    <a:pt x="20104099" y="3078440"/>
                  </a:lnTo>
                  <a:lnTo>
                    <a:pt x="20104099" y="0"/>
                  </a:lnTo>
                  <a:close/>
                </a:path>
              </a:pathLst>
            </a:custGeom>
            <a:solidFill>
              <a:srgbClr val="E0EFF3"/>
            </a:solidFill>
          </p:spPr>
          <p:txBody>
            <a:bodyPr wrap="square" lIns="0" tIns="0" rIns="0" bIns="0" rtlCol="0"/>
            <a:lstStyle/>
            <a:p>
              <a:endParaRPr/>
            </a:p>
          </p:txBody>
        </p:sp>
        <p:sp>
          <p:nvSpPr>
            <p:cNvPr id="23" name="object 4">
              <a:extLst>
                <a:ext uri="{FF2B5EF4-FFF2-40B4-BE49-F238E27FC236}">
                  <a16:creationId xmlns:a16="http://schemas.microsoft.com/office/drawing/2014/main" id="{1682548C-081A-D92A-F9D9-AD55C826FED4}"/>
                </a:ext>
              </a:extLst>
            </p:cNvPr>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24" name="object 5">
              <a:extLst>
                <a:ext uri="{FF2B5EF4-FFF2-40B4-BE49-F238E27FC236}">
                  <a16:creationId xmlns:a16="http://schemas.microsoft.com/office/drawing/2014/main" id="{86E8E3FA-2934-92C6-F4CD-A37D7CCFAD63}"/>
                </a:ext>
              </a:extLst>
            </p:cNvPr>
            <p:cNvPicPr/>
            <p:nvPr/>
          </p:nvPicPr>
          <p:blipFill>
            <a:blip r:embed="rId7" cstate="print"/>
            <a:stretch>
              <a:fillRect/>
            </a:stretch>
          </p:blipFill>
          <p:spPr>
            <a:xfrm>
              <a:off x="17771292" y="2031284"/>
              <a:ext cx="442467" cy="134628"/>
            </a:xfrm>
            <a:prstGeom prst="rect">
              <a:avLst/>
            </a:prstGeom>
          </p:spPr>
        </p:pic>
        <p:pic>
          <p:nvPicPr>
            <p:cNvPr id="25" name="object 6">
              <a:extLst>
                <a:ext uri="{FF2B5EF4-FFF2-40B4-BE49-F238E27FC236}">
                  <a16:creationId xmlns:a16="http://schemas.microsoft.com/office/drawing/2014/main" id="{65D0577B-AA73-D391-FDB9-144D0F82E8BC}"/>
                </a:ext>
              </a:extLst>
            </p:cNvPr>
            <p:cNvPicPr/>
            <p:nvPr/>
          </p:nvPicPr>
          <p:blipFill>
            <a:blip r:embed="rId8" cstate="print"/>
            <a:stretch>
              <a:fillRect/>
            </a:stretch>
          </p:blipFill>
          <p:spPr>
            <a:xfrm>
              <a:off x="18240105" y="2031549"/>
              <a:ext cx="85829" cy="130969"/>
            </a:xfrm>
            <a:prstGeom prst="rect">
              <a:avLst/>
            </a:prstGeom>
          </p:spPr>
        </p:pic>
        <p:pic>
          <p:nvPicPr>
            <p:cNvPr id="26" name="object 7">
              <a:extLst>
                <a:ext uri="{FF2B5EF4-FFF2-40B4-BE49-F238E27FC236}">
                  <a16:creationId xmlns:a16="http://schemas.microsoft.com/office/drawing/2014/main" id="{73452FC2-2715-B095-12C8-8EB7B863861C}"/>
                </a:ext>
              </a:extLst>
            </p:cNvPr>
            <p:cNvPicPr/>
            <p:nvPr/>
          </p:nvPicPr>
          <p:blipFill>
            <a:blip r:embed="rId9" cstate="print"/>
            <a:stretch>
              <a:fillRect/>
            </a:stretch>
          </p:blipFill>
          <p:spPr>
            <a:xfrm>
              <a:off x="18423238" y="2031287"/>
              <a:ext cx="203501" cy="131231"/>
            </a:xfrm>
            <a:prstGeom prst="rect">
              <a:avLst/>
            </a:prstGeom>
          </p:spPr>
        </p:pic>
        <p:pic>
          <p:nvPicPr>
            <p:cNvPr id="27" name="object 8">
              <a:extLst>
                <a:ext uri="{FF2B5EF4-FFF2-40B4-BE49-F238E27FC236}">
                  <a16:creationId xmlns:a16="http://schemas.microsoft.com/office/drawing/2014/main" id="{06442098-7107-A9DA-2E7F-B4F2302DAA8A}"/>
                </a:ext>
              </a:extLst>
            </p:cNvPr>
            <p:cNvPicPr/>
            <p:nvPr/>
          </p:nvPicPr>
          <p:blipFill>
            <a:blip r:embed="rId10" cstate="print"/>
            <a:stretch>
              <a:fillRect/>
            </a:stretch>
          </p:blipFill>
          <p:spPr>
            <a:xfrm>
              <a:off x="18651770" y="2031284"/>
              <a:ext cx="144801" cy="134624"/>
            </a:xfrm>
            <a:prstGeom prst="rect">
              <a:avLst/>
            </a:prstGeom>
          </p:spPr>
        </p:pic>
        <p:pic>
          <p:nvPicPr>
            <p:cNvPr id="28" name="object 9">
              <a:extLst>
                <a:ext uri="{FF2B5EF4-FFF2-40B4-BE49-F238E27FC236}">
                  <a16:creationId xmlns:a16="http://schemas.microsoft.com/office/drawing/2014/main" id="{371DB323-E914-7C89-DE22-35CE3AFC75A6}"/>
                </a:ext>
              </a:extLst>
            </p:cNvPr>
            <p:cNvPicPr/>
            <p:nvPr/>
          </p:nvPicPr>
          <p:blipFill>
            <a:blip r:embed="rId11" cstate="print"/>
            <a:stretch>
              <a:fillRect/>
            </a:stretch>
          </p:blipFill>
          <p:spPr>
            <a:xfrm>
              <a:off x="18822651" y="2031286"/>
              <a:ext cx="237673" cy="186800"/>
            </a:xfrm>
            <a:prstGeom prst="rect">
              <a:avLst/>
            </a:prstGeom>
          </p:spPr>
        </p:pic>
        <p:pic>
          <p:nvPicPr>
            <p:cNvPr id="29" name="object 10">
              <a:extLst>
                <a:ext uri="{FF2B5EF4-FFF2-40B4-BE49-F238E27FC236}">
                  <a16:creationId xmlns:a16="http://schemas.microsoft.com/office/drawing/2014/main" id="{D600FBE8-0F95-BD7A-677B-11ED510230F8}"/>
                </a:ext>
              </a:extLst>
            </p:cNvPr>
            <p:cNvPicPr/>
            <p:nvPr/>
          </p:nvPicPr>
          <p:blipFill>
            <a:blip r:embed="rId12" cstate="print"/>
            <a:stretch>
              <a:fillRect/>
            </a:stretch>
          </p:blipFill>
          <p:spPr>
            <a:xfrm>
              <a:off x="19087186" y="2031288"/>
              <a:ext cx="134372" cy="134624"/>
            </a:xfrm>
            <a:prstGeom prst="rect">
              <a:avLst/>
            </a:prstGeom>
          </p:spPr>
        </p:pic>
        <p:pic>
          <p:nvPicPr>
            <p:cNvPr id="30" name="object 11">
              <a:extLst>
                <a:ext uri="{FF2B5EF4-FFF2-40B4-BE49-F238E27FC236}">
                  <a16:creationId xmlns:a16="http://schemas.microsoft.com/office/drawing/2014/main" id="{0AD9B975-A587-6331-951F-30CCB5F10E3F}"/>
                </a:ext>
              </a:extLst>
            </p:cNvPr>
            <p:cNvPicPr/>
            <p:nvPr/>
          </p:nvPicPr>
          <p:blipFill>
            <a:blip r:embed="rId13" cstate="print"/>
            <a:stretch>
              <a:fillRect/>
            </a:stretch>
          </p:blipFill>
          <p:spPr>
            <a:xfrm>
              <a:off x="19247893" y="2031287"/>
              <a:ext cx="127839" cy="131231"/>
            </a:xfrm>
            <a:prstGeom prst="rect">
              <a:avLst/>
            </a:prstGeom>
          </p:spPr>
        </p:pic>
        <p:sp>
          <p:nvSpPr>
            <p:cNvPr id="31" name="object 12">
              <a:extLst>
                <a:ext uri="{FF2B5EF4-FFF2-40B4-BE49-F238E27FC236}">
                  <a16:creationId xmlns:a16="http://schemas.microsoft.com/office/drawing/2014/main" id="{D53BA9C1-CACE-FE76-1071-62BF32F52F02}"/>
                </a:ext>
              </a:extLst>
            </p:cNvPr>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32" name="object 13">
              <a:extLst>
                <a:ext uri="{FF2B5EF4-FFF2-40B4-BE49-F238E27FC236}">
                  <a16:creationId xmlns:a16="http://schemas.microsoft.com/office/drawing/2014/main" id="{F277E417-812E-9510-458A-85777A450C70}"/>
                </a:ext>
              </a:extLst>
            </p:cNvPr>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grpSp>
      <p:grpSp>
        <p:nvGrpSpPr>
          <p:cNvPr id="9" name="object 9"/>
          <p:cNvGrpSpPr/>
          <p:nvPr/>
        </p:nvGrpSpPr>
        <p:grpSpPr>
          <a:xfrm>
            <a:off x="5004727" y="1279584"/>
            <a:ext cx="2182545" cy="2182545"/>
            <a:chOff x="8269685" y="1759108"/>
            <a:chExt cx="3599179" cy="3599179"/>
          </a:xfrm>
        </p:grpSpPr>
        <p:sp>
          <p:nvSpPr>
            <p:cNvPr id="10" name="object 10"/>
            <p:cNvSpPr/>
            <p:nvPr/>
          </p:nvSpPr>
          <p:spPr>
            <a:xfrm>
              <a:off x="8269685" y="1759108"/>
              <a:ext cx="1800860" cy="1800860"/>
            </a:xfrm>
            <a:custGeom>
              <a:avLst/>
              <a:gdLst/>
              <a:ahLst/>
              <a:cxnLst/>
              <a:rect l="l" t="t" r="r" b="b"/>
              <a:pathLst>
                <a:path w="1800859" h="1800860">
                  <a:moveTo>
                    <a:pt x="1800709" y="20"/>
                  </a:moveTo>
                  <a:lnTo>
                    <a:pt x="1750903" y="645"/>
                  </a:lnTo>
                  <a:lnTo>
                    <a:pt x="1702557" y="2570"/>
                  </a:lnTo>
                  <a:lnTo>
                    <a:pt x="1654547" y="5758"/>
                  </a:lnTo>
                  <a:lnTo>
                    <a:pt x="1606888" y="10194"/>
                  </a:lnTo>
                  <a:lnTo>
                    <a:pt x="1559597" y="15860"/>
                  </a:lnTo>
                  <a:lnTo>
                    <a:pt x="1512691" y="22741"/>
                  </a:lnTo>
                  <a:lnTo>
                    <a:pt x="1466184" y="30821"/>
                  </a:lnTo>
                  <a:lnTo>
                    <a:pt x="1420095" y="40083"/>
                  </a:lnTo>
                  <a:lnTo>
                    <a:pt x="1374438" y="50510"/>
                  </a:lnTo>
                  <a:lnTo>
                    <a:pt x="1329230" y="62087"/>
                  </a:lnTo>
                  <a:lnTo>
                    <a:pt x="1284488" y="74798"/>
                  </a:lnTo>
                  <a:lnTo>
                    <a:pt x="1240227" y="88625"/>
                  </a:lnTo>
                  <a:lnTo>
                    <a:pt x="1196465" y="103553"/>
                  </a:lnTo>
                  <a:lnTo>
                    <a:pt x="1153216" y="119566"/>
                  </a:lnTo>
                  <a:lnTo>
                    <a:pt x="1110498" y="136647"/>
                  </a:lnTo>
                  <a:lnTo>
                    <a:pt x="1068327" y="154780"/>
                  </a:lnTo>
                  <a:lnTo>
                    <a:pt x="1026719" y="173949"/>
                  </a:lnTo>
                  <a:lnTo>
                    <a:pt x="985689" y="194138"/>
                  </a:lnTo>
                  <a:lnTo>
                    <a:pt x="945256" y="215329"/>
                  </a:lnTo>
                  <a:lnTo>
                    <a:pt x="905434" y="237508"/>
                  </a:lnTo>
                  <a:lnTo>
                    <a:pt x="866240" y="260657"/>
                  </a:lnTo>
                  <a:lnTo>
                    <a:pt x="827690" y="284761"/>
                  </a:lnTo>
                  <a:lnTo>
                    <a:pt x="789801" y="309802"/>
                  </a:lnTo>
                  <a:lnTo>
                    <a:pt x="752588" y="335766"/>
                  </a:lnTo>
                  <a:lnTo>
                    <a:pt x="716069" y="362636"/>
                  </a:lnTo>
                  <a:lnTo>
                    <a:pt x="680259" y="390394"/>
                  </a:lnTo>
                  <a:lnTo>
                    <a:pt x="645174" y="419026"/>
                  </a:lnTo>
                  <a:lnTo>
                    <a:pt x="610831" y="448515"/>
                  </a:lnTo>
                  <a:lnTo>
                    <a:pt x="577247" y="478844"/>
                  </a:lnTo>
                  <a:lnTo>
                    <a:pt x="544436" y="509998"/>
                  </a:lnTo>
                  <a:lnTo>
                    <a:pt x="512416" y="541960"/>
                  </a:lnTo>
                  <a:lnTo>
                    <a:pt x="481203" y="574713"/>
                  </a:lnTo>
                  <a:lnTo>
                    <a:pt x="450813" y="608242"/>
                  </a:lnTo>
                  <a:lnTo>
                    <a:pt x="421263" y="642530"/>
                  </a:lnTo>
                  <a:lnTo>
                    <a:pt x="392568" y="677562"/>
                  </a:lnTo>
                  <a:lnTo>
                    <a:pt x="364744" y="713320"/>
                  </a:lnTo>
                  <a:lnTo>
                    <a:pt x="337809" y="749788"/>
                  </a:lnTo>
                  <a:lnTo>
                    <a:pt x="311779" y="786951"/>
                  </a:lnTo>
                  <a:lnTo>
                    <a:pt x="286669" y="824792"/>
                  </a:lnTo>
                  <a:lnTo>
                    <a:pt x="262495" y="863294"/>
                  </a:lnTo>
                  <a:lnTo>
                    <a:pt x="239275" y="902442"/>
                  </a:lnTo>
                  <a:lnTo>
                    <a:pt x="217025" y="942219"/>
                  </a:lnTo>
                  <a:lnTo>
                    <a:pt x="195760" y="982609"/>
                  </a:lnTo>
                  <a:lnTo>
                    <a:pt x="175497" y="1023595"/>
                  </a:lnTo>
                  <a:lnTo>
                    <a:pt x="156252" y="1065162"/>
                  </a:lnTo>
                  <a:lnTo>
                    <a:pt x="138041" y="1107293"/>
                  </a:lnTo>
                  <a:lnTo>
                    <a:pt x="120882" y="1149972"/>
                  </a:lnTo>
                  <a:lnTo>
                    <a:pt x="104789" y="1193183"/>
                  </a:lnTo>
                  <a:lnTo>
                    <a:pt x="89779" y="1236908"/>
                  </a:lnTo>
                  <a:lnTo>
                    <a:pt x="75869" y="1281133"/>
                  </a:lnTo>
                  <a:lnTo>
                    <a:pt x="63075" y="1325841"/>
                  </a:lnTo>
                  <a:lnTo>
                    <a:pt x="51412" y="1371015"/>
                  </a:lnTo>
                  <a:lnTo>
                    <a:pt x="40898" y="1416639"/>
                  </a:lnTo>
                  <a:lnTo>
                    <a:pt x="31549" y="1462698"/>
                  </a:lnTo>
                  <a:lnTo>
                    <a:pt x="23380" y="1509174"/>
                  </a:lnTo>
                  <a:lnTo>
                    <a:pt x="16408" y="1556051"/>
                  </a:lnTo>
                  <a:lnTo>
                    <a:pt x="10649" y="1603314"/>
                  </a:lnTo>
                  <a:lnTo>
                    <a:pt x="6120" y="1650946"/>
                  </a:lnTo>
                  <a:lnTo>
                    <a:pt x="2837" y="1698931"/>
                  </a:lnTo>
                  <a:lnTo>
                    <a:pt x="816" y="1747251"/>
                  </a:lnTo>
                  <a:lnTo>
                    <a:pt x="0" y="1800468"/>
                  </a:lnTo>
                  <a:lnTo>
                    <a:pt x="693947" y="1800468"/>
                  </a:lnTo>
                  <a:lnTo>
                    <a:pt x="695194" y="1748067"/>
                  </a:lnTo>
                  <a:lnTo>
                    <a:pt x="698371" y="1700765"/>
                  </a:lnTo>
                  <a:lnTo>
                    <a:pt x="703511" y="1654026"/>
                  </a:lnTo>
                  <a:lnTo>
                    <a:pt x="710572" y="1607893"/>
                  </a:lnTo>
                  <a:lnTo>
                    <a:pt x="719513" y="1562407"/>
                  </a:lnTo>
                  <a:lnTo>
                    <a:pt x="730293" y="1517608"/>
                  </a:lnTo>
                  <a:lnTo>
                    <a:pt x="742871" y="1473538"/>
                  </a:lnTo>
                  <a:lnTo>
                    <a:pt x="757205" y="1430239"/>
                  </a:lnTo>
                  <a:lnTo>
                    <a:pt x="773255" y="1387751"/>
                  </a:lnTo>
                  <a:lnTo>
                    <a:pt x="790978" y="1346115"/>
                  </a:lnTo>
                  <a:lnTo>
                    <a:pt x="810334" y="1305374"/>
                  </a:lnTo>
                  <a:lnTo>
                    <a:pt x="831282" y="1265568"/>
                  </a:lnTo>
                  <a:lnTo>
                    <a:pt x="853781" y="1226738"/>
                  </a:lnTo>
                  <a:lnTo>
                    <a:pt x="877788" y="1188926"/>
                  </a:lnTo>
                  <a:lnTo>
                    <a:pt x="903264" y="1152172"/>
                  </a:lnTo>
                  <a:lnTo>
                    <a:pt x="930166" y="1116519"/>
                  </a:lnTo>
                  <a:lnTo>
                    <a:pt x="958454" y="1082008"/>
                  </a:lnTo>
                  <a:lnTo>
                    <a:pt x="988086" y="1048679"/>
                  </a:lnTo>
                  <a:lnTo>
                    <a:pt x="1019021" y="1016573"/>
                  </a:lnTo>
                  <a:lnTo>
                    <a:pt x="1051218" y="985733"/>
                  </a:lnTo>
                  <a:lnTo>
                    <a:pt x="1084636" y="956199"/>
                  </a:lnTo>
                  <a:lnTo>
                    <a:pt x="1119233" y="928013"/>
                  </a:lnTo>
                  <a:lnTo>
                    <a:pt x="1154969" y="901215"/>
                  </a:lnTo>
                  <a:lnTo>
                    <a:pt x="1191801" y="875848"/>
                  </a:lnTo>
                  <a:lnTo>
                    <a:pt x="1229690" y="851951"/>
                  </a:lnTo>
                  <a:lnTo>
                    <a:pt x="1268593" y="829568"/>
                  </a:lnTo>
                  <a:lnTo>
                    <a:pt x="1308469" y="808738"/>
                  </a:lnTo>
                  <a:lnTo>
                    <a:pt x="1349278" y="789503"/>
                  </a:lnTo>
                  <a:lnTo>
                    <a:pt x="1390977" y="771904"/>
                  </a:lnTo>
                  <a:lnTo>
                    <a:pt x="1433527" y="755982"/>
                  </a:lnTo>
                  <a:lnTo>
                    <a:pt x="1476885" y="741779"/>
                  </a:lnTo>
                  <a:lnTo>
                    <a:pt x="1521010" y="729337"/>
                  </a:lnTo>
                  <a:lnTo>
                    <a:pt x="1565861" y="718695"/>
                  </a:lnTo>
                  <a:lnTo>
                    <a:pt x="1611398" y="709896"/>
                  </a:lnTo>
                  <a:lnTo>
                    <a:pt x="1657578" y="702980"/>
                  </a:lnTo>
                  <a:lnTo>
                    <a:pt x="1704360" y="697989"/>
                  </a:lnTo>
                  <a:lnTo>
                    <a:pt x="1751704" y="694964"/>
                  </a:lnTo>
                  <a:lnTo>
                    <a:pt x="1800709" y="693978"/>
                  </a:lnTo>
                  <a:lnTo>
                    <a:pt x="1800709" y="20"/>
                  </a:lnTo>
                  <a:close/>
                </a:path>
              </a:pathLst>
            </a:custGeom>
            <a:solidFill>
              <a:srgbClr val="F9B000"/>
            </a:solidFill>
          </p:spPr>
          <p:txBody>
            <a:bodyPr wrap="square" lIns="0" tIns="0" rIns="0" bIns="0" rtlCol="0"/>
            <a:lstStyle/>
            <a:p>
              <a:endParaRPr sz="1092"/>
            </a:p>
          </p:txBody>
        </p:sp>
        <p:sp>
          <p:nvSpPr>
            <p:cNvPr id="11" name="object 11"/>
            <p:cNvSpPr/>
            <p:nvPr/>
          </p:nvSpPr>
          <p:spPr>
            <a:xfrm>
              <a:off x="8269681" y="1759146"/>
              <a:ext cx="3599179" cy="3599179"/>
            </a:xfrm>
            <a:custGeom>
              <a:avLst/>
              <a:gdLst/>
              <a:ahLst/>
              <a:cxnLst/>
              <a:rect l="l" t="t" r="r" b="b"/>
              <a:pathLst>
                <a:path w="3599179" h="3599179">
                  <a:moveTo>
                    <a:pt x="1801672" y="25"/>
                  </a:moveTo>
                  <a:lnTo>
                    <a:pt x="1800707" y="0"/>
                  </a:lnTo>
                  <a:lnTo>
                    <a:pt x="1800707" y="693953"/>
                  </a:lnTo>
                  <a:lnTo>
                    <a:pt x="1801672" y="693953"/>
                  </a:lnTo>
                  <a:lnTo>
                    <a:pt x="1801672" y="25"/>
                  </a:lnTo>
                  <a:close/>
                </a:path>
                <a:path w="3599179" h="3599179">
                  <a:moveTo>
                    <a:pt x="3599154" y="1798307"/>
                  </a:moveTo>
                  <a:lnTo>
                    <a:pt x="3599065" y="1795856"/>
                  </a:lnTo>
                  <a:lnTo>
                    <a:pt x="3598316" y="1747253"/>
                  </a:lnTo>
                  <a:lnTo>
                    <a:pt x="3596297" y="1698967"/>
                  </a:lnTo>
                  <a:lnTo>
                    <a:pt x="3593020" y="1651012"/>
                  </a:lnTo>
                  <a:lnTo>
                    <a:pt x="3588499" y="1603425"/>
                  </a:lnTo>
                  <a:lnTo>
                    <a:pt x="3582746" y="1556194"/>
                  </a:lnTo>
                  <a:lnTo>
                    <a:pt x="3575786" y="1509344"/>
                  </a:lnTo>
                  <a:lnTo>
                    <a:pt x="3567633" y="1462900"/>
                  </a:lnTo>
                  <a:lnTo>
                    <a:pt x="3558298" y="1416875"/>
                  </a:lnTo>
                  <a:lnTo>
                    <a:pt x="3547795" y="1371282"/>
                  </a:lnTo>
                  <a:lnTo>
                    <a:pt x="3536150" y="1326134"/>
                  </a:lnTo>
                  <a:lnTo>
                    <a:pt x="3523373" y="1281455"/>
                  </a:lnTo>
                  <a:lnTo>
                    <a:pt x="3509480" y="1237259"/>
                  </a:lnTo>
                  <a:lnTo>
                    <a:pt x="3494494" y="1193558"/>
                  </a:lnTo>
                  <a:lnTo>
                    <a:pt x="3478415" y="1150378"/>
                  </a:lnTo>
                  <a:lnTo>
                    <a:pt x="3461283" y="1107732"/>
                  </a:lnTo>
                  <a:lnTo>
                    <a:pt x="3443097" y="1065618"/>
                  </a:lnTo>
                  <a:lnTo>
                    <a:pt x="3423869" y="1024077"/>
                  </a:lnTo>
                  <a:lnTo>
                    <a:pt x="3403638" y="983119"/>
                  </a:lnTo>
                  <a:lnTo>
                    <a:pt x="3382403" y="942746"/>
                  </a:lnTo>
                  <a:lnTo>
                    <a:pt x="3360178" y="902995"/>
                  </a:lnTo>
                  <a:lnTo>
                    <a:pt x="3336988" y="863866"/>
                  </a:lnTo>
                  <a:lnTo>
                    <a:pt x="3312845" y="825373"/>
                  </a:lnTo>
                  <a:lnTo>
                    <a:pt x="3287776" y="787552"/>
                  </a:lnTo>
                  <a:lnTo>
                    <a:pt x="3261779" y="750404"/>
                  </a:lnTo>
                  <a:lnTo>
                    <a:pt x="3234867" y="713955"/>
                  </a:lnTo>
                  <a:lnTo>
                    <a:pt x="3207080" y="678205"/>
                  </a:lnTo>
                  <a:lnTo>
                    <a:pt x="3178429" y="643191"/>
                  </a:lnTo>
                  <a:lnTo>
                    <a:pt x="3148914" y="608914"/>
                  </a:lnTo>
                  <a:lnTo>
                    <a:pt x="3118561" y="575398"/>
                  </a:lnTo>
                  <a:lnTo>
                    <a:pt x="3087382" y="542645"/>
                  </a:lnTo>
                  <a:lnTo>
                    <a:pt x="3055404" y="510692"/>
                  </a:lnTo>
                  <a:lnTo>
                    <a:pt x="3022638" y="479552"/>
                  </a:lnTo>
                  <a:lnTo>
                    <a:pt x="2989097" y="449224"/>
                  </a:lnTo>
                  <a:lnTo>
                    <a:pt x="2954794" y="419735"/>
                  </a:lnTo>
                  <a:lnTo>
                    <a:pt x="2919755" y="391096"/>
                  </a:lnTo>
                  <a:lnTo>
                    <a:pt x="2883992" y="363347"/>
                  </a:lnTo>
                  <a:lnTo>
                    <a:pt x="2847505" y="336473"/>
                  </a:lnTo>
                  <a:lnTo>
                    <a:pt x="2810345" y="310502"/>
                  </a:lnTo>
                  <a:lnTo>
                    <a:pt x="2772499" y="285457"/>
                  </a:lnTo>
                  <a:lnTo>
                    <a:pt x="2733992" y="261340"/>
                  </a:lnTo>
                  <a:lnTo>
                    <a:pt x="2694851" y="238175"/>
                  </a:lnTo>
                  <a:lnTo>
                    <a:pt x="2655074" y="215988"/>
                  </a:lnTo>
                  <a:lnTo>
                    <a:pt x="2614688" y="194779"/>
                  </a:lnTo>
                  <a:lnTo>
                    <a:pt x="2573705" y="174586"/>
                  </a:lnTo>
                  <a:lnTo>
                    <a:pt x="2532138" y="155397"/>
                  </a:lnTo>
                  <a:lnTo>
                    <a:pt x="2490012" y="137236"/>
                  </a:lnTo>
                  <a:lnTo>
                    <a:pt x="2447353" y="120142"/>
                  </a:lnTo>
                  <a:lnTo>
                    <a:pt x="2404148" y="104101"/>
                  </a:lnTo>
                  <a:lnTo>
                    <a:pt x="2360434" y="89141"/>
                  </a:lnTo>
                  <a:lnTo>
                    <a:pt x="2316226" y="75285"/>
                  </a:lnTo>
                  <a:lnTo>
                    <a:pt x="2271534" y="62547"/>
                  </a:lnTo>
                  <a:lnTo>
                    <a:pt x="2226373" y="50939"/>
                  </a:lnTo>
                  <a:lnTo>
                    <a:pt x="2180767" y="40474"/>
                  </a:lnTo>
                  <a:lnTo>
                    <a:pt x="2134717" y="31178"/>
                  </a:lnTo>
                  <a:lnTo>
                    <a:pt x="2088261" y="23050"/>
                  </a:lnTo>
                  <a:lnTo>
                    <a:pt x="2041410" y="16129"/>
                  </a:lnTo>
                  <a:lnTo>
                    <a:pt x="1994166" y="10426"/>
                  </a:lnTo>
                  <a:lnTo>
                    <a:pt x="1946554" y="5943"/>
                  </a:lnTo>
                  <a:lnTo>
                    <a:pt x="1898599" y="2705"/>
                  </a:lnTo>
                  <a:lnTo>
                    <a:pt x="1850301" y="723"/>
                  </a:lnTo>
                  <a:lnTo>
                    <a:pt x="1801685" y="25"/>
                  </a:lnTo>
                  <a:lnTo>
                    <a:pt x="1801685" y="693966"/>
                  </a:lnTo>
                  <a:lnTo>
                    <a:pt x="1849462" y="695071"/>
                  </a:lnTo>
                  <a:lnTo>
                    <a:pt x="1896732" y="698182"/>
                  </a:lnTo>
                  <a:lnTo>
                    <a:pt x="1943442" y="703237"/>
                  </a:lnTo>
                  <a:lnTo>
                    <a:pt x="1989543" y="710222"/>
                  </a:lnTo>
                  <a:lnTo>
                    <a:pt x="2034997" y="719086"/>
                  </a:lnTo>
                  <a:lnTo>
                    <a:pt x="2079764" y="729780"/>
                  </a:lnTo>
                  <a:lnTo>
                    <a:pt x="2123821" y="742276"/>
                  </a:lnTo>
                  <a:lnTo>
                    <a:pt x="2167102" y="756526"/>
                  </a:lnTo>
                  <a:lnTo>
                    <a:pt x="2209571" y="772477"/>
                  </a:lnTo>
                  <a:lnTo>
                    <a:pt x="2251189" y="790117"/>
                  </a:lnTo>
                  <a:lnTo>
                    <a:pt x="2291918" y="809371"/>
                  </a:lnTo>
                  <a:lnTo>
                    <a:pt x="2331720" y="830224"/>
                  </a:lnTo>
                  <a:lnTo>
                    <a:pt x="2370556" y="852627"/>
                  </a:lnTo>
                  <a:lnTo>
                    <a:pt x="2408364" y="876541"/>
                  </a:lnTo>
                  <a:lnTo>
                    <a:pt x="2445131" y="901915"/>
                  </a:lnTo>
                  <a:lnTo>
                    <a:pt x="2480792" y="928712"/>
                  </a:lnTo>
                  <a:lnTo>
                    <a:pt x="2515324" y="956906"/>
                  </a:lnTo>
                  <a:lnTo>
                    <a:pt x="2548674" y="986434"/>
                  </a:lnTo>
                  <a:lnTo>
                    <a:pt x="2580805" y="1017257"/>
                  </a:lnTo>
                  <a:lnTo>
                    <a:pt x="2611678" y="1049350"/>
                  </a:lnTo>
                  <a:lnTo>
                    <a:pt x="2641257" y="1082675"/>
                  </a:lnTo>
                  <a:lnTo>
                    <a:pt x="2669476" y="1117155"/>
                  </a:lnTo>
                  <a:lnTo>
                    <a:pt x="2696324" y="1152791"/>
                  </a:lnTo>
                  <a:lnTo>
                    <a:pt x="2721749" y="1189520"/>
                  </a:lnTo>
                  <a:lnTo>
                    <a:pt x="2745702" y="1227302"/>
                  </a:lnTo>
                  <a:lnTo>
                    <a:pt x="2768155" y="1266101"/>
                  </a:lnTo>
                  <a:lnTo>
                    <a:pt x="2789059" y="1305864"/>
                  </a:lnTo>
                  <a:lnTo>
                    <a:pt x="2808376" y="1346568"/>
                  </a:lnTo>
                  <a:lnTo>
                    <a:pt x="2826054" y="1388173"/>
                  </a:lnTo>
                  <a:lnTo>
                    <a:pt x="2842069" y="1430616"/>
                  </a:lnTo>
                  <a:lnTo>
                    <a:pt x="2856382" y="1473873"/>
                  </a:lnTo>
                  <a:lnTo>
                    <a:pt x="2868930" y="1517891"/>
                  </a:lnTo>
                  <a:lnTo>
                    <a:pt x="2879687" y="1562646"/>
                  </a:lnTo>
                  <a:lnTo>
                    <a:pt x="2888602" y="1608074"/>
                  </a:lnTo>
                  <a:lnTo>
                    <a:pt x="2895650" y="1654162"/>
                  </a:lnTo>
                  <a:lnTo>
                    <a:pt x="2900781" y="1700847"/>
                  </a:lnTo>
                  <a:lnTo>
                    <a:pt x="2903944" y="1748091"/>
                  </a:lnTo>
                  <a:lnTo>
                    <a:pt x="2905188" y="1800440"/>
                  </a:lnTo>
                  <a:lnTo>
                    <a:pt x="2904134" y="1848307"/>
                  </a:lnTo>
                  <a:lnTo>
                    <a:pt x="2901073" y="1895665"/>
                  </a:lnTo>
                  <a:lnTo>
                    <a:pt x="2896044" y="1942452"/>
                  </a:lnTo>
                  <a:lnTo>
                    <a:pt x="2889085" y="1988642"/>
                  </a:lnTo>
                  <a:lnTo>
                    <a:pt x="2880245" y="2034184"/>
                  </a:lnTo>
                  <a:lnTo>
                    <a:pt x="2869565" y="2079040"/>
                  </a:lnTo>
                  <a:lnTo>
                    <a:pt x="2857081" y="2123160"/>
                  </a:lnTo>
                  <a:lnTo>
                    <a:pt x="2842831" y="2166518"/>
                  </a:lnTo>
                  <a:lnTo>
                    <a:pt x="2826867" y="2209076"/>
                  </a:lnTo>
                  <a:lnTo>
                    <a:pt x="2809227" y="2250770"/>
                  </a:lnTo>
                  <a:lnTo>
                    <a:pt x="2789948" y="2291575"/>
                  </a:lnTo>
                  <a:lnTo>
                    <a:pt x="2769070" y="2331440"/>
                  </a:lnTo>
                  <a:lnTo>
                    <a:pt x="2746641" y="2370340"/>
                  </a:lnTo>
                  <a:lnTo>
                    <a:pt x="2722702" y="2408224"/>
                  </a:lnTo>
                  <a:lnTo>
                    <a:pt x="2697289" y="2445042"/>
                  </a:lnTo>
                  <a:lnTo>
                    <a:pt x="2670454" y="2480767"/>
                  </a:lnTo>
                  <a:lnTo>
                    <a:pt x="2642222" y="2515349"/>
                  </a:lnTo>
                  <a:lnTo>
                    <a:pt x="2612644" y="2548750"/>
                  </a:lnTo>
                  <a:lnTo>
                    <a:pt x="2581757" y="2580932"/>
                  </a:lnTo>
                  <a:lnTo>
                    <a:pt x="2549614" y="2611844"/>
                  </a:lnTo>
                  <a:lnTo>
                    <a:pt x="2516238" y="2641460"/>
                  </a:lnTo>
                  <a:lnTo>
                    <a:pt x="2481681" y="2669717"/>
                  </a:lnTo>
                  <a:lnTo>
                    <a:pt x="2445994" y="2696603"/>
                  </a:lnTo>
                  <a:lnTo>
                    <a:pt x="2409190" y="2722041"/>
                  </a:lnTo>
                  <a:lnTo>
                    <a:pt x="2371344" y="2746019"/>
                  </a:lnTo>
                  <a:lnTo>
                    <a:pt x="2332469" y="2768485"/>
                  </a:lnTo>
                  <a:lnTo>
                    <a:pt x="2292616" y="2789402"/>
                  </a:lnTo>
                  <a:lnTo>
                    <a:pt x="2251837" y="2808719"/>
                  </a:lnTo>
                  <a:lnTo>
                    <a:pt x="2210168" y="2826397"/>
                  </a:lnTo>
                  <a:lnTo>
                    <a:pt x="2167636" y="2842412"/>
                  </a:lnTo>
                  <a:lnTo>
                    <a:pt x="2124291" y="2856700"/>
                  </a:lnTo>
                  <a:lnTo>
                    <a:pt x="2080183" y="2869222"/>
                  </a:lnTo>
                  <a:lnTo>
                    <a:pt x="2035352" y="2879953"/>
                  </a:lnTo>
                  <a:lnTo>
                    <a:pt x="1989823" y="2888843"/>
                  </a:lnTo>
                  <a:lnTo>
                    <a:pt x="1943658" y="2895841"/>
                  </a:lnTo>
                  <a:lnTo>
                    <a:pt x="1896884" y="2900921"/>
                  </a:lnTo>
                  <a:lnTo>
                    <a:pt x="1849539" y="2904045"/>
                  </a:lnTo>
                  <a:lnTo>
                    <a:pt x="1799564" y="2905201"/>
                  </a:lnTo>
                  <a:lnTo>
                    <a:pt x="1748066" y="2903994"/>
                  </a:lnTo>
                  <a:lnTo>
                    <a:pt x="1697189" y="2900438"/>
                  </a:lnTo>
                  <a:lnTo>
                    <a:pt x="1646974" y="2894596"/>
                  </a:lnTo>
                  <a:lnTo>
                    <a:pt x="1597469" y="2886519"/>
                  </a:lnTo>
                  <a:lnTo>
                    <a:pt x="1548726" y="2876296"/>
                  </a:lnTo>
                  <a:lnTo>
                    <a:pt x="1500771" y="2864002"/>
                  </a:lnTo>
                  <a:lnTo>
                    <a:pt x="1367713" y="2941218"/>
                  </a:lnTo>
                  <a:lnTo>
                    <a:pt x="1226680" y="2971228"/>
                  </a:lnTo>
                  <a:lnTo>
                    <a:pt x="1114844" y="2974352"/>
                  </a:lnTo>
                  <a:lnTo>
                    <a:pt x="1069301" y="2970873"/>
                  </a:lnTo>
                  <a:lnTo>
                    <a:pt x="1113917" y="2934449"/>
                  </a:lnTo>
                  <a:lnTo>
                    <a:pt x="1149108" y="2893352"/>
                  </a:lnTo>
                  <a:lnTo>
                    <a:pt x="1175943" y="2850413"/>
                  </a:lnTo>
                  <a:lnTo>
                    <a:pt x="1195527" y="2808528"/>
                  </a:lnTo>
                  <a:lnTo>
                    <a:pt x="1208925" y="2770555"/>
                  </a:lnTo>
                  <a:lnTo>
                    <a:pt x="1217218" y="2739339"/>
                  </a:lnTo>
                  <a:lnTo>
                    <a:pt x="1176883" y="2713063"/>
                  </a:lnTo>
                  <a:lnTo>
                    <a:pt x="1137793" y="2685110"/>
                  </a:lnTo>
                  <a:lnTo>
                    <a:pt x="1099997" y="2655519"/>
                  </a:lnTo>
                  <a:lnTo>
                    <a:pt x="1063536" y="2624353"/>
                  </a:lnTo>
                  <a:lnTo>
                    <a:pt x="1028471" y="2591663"/>
                  </a:lnTo>
                  <a:lnTo>
                    <a:pt x="994841" y="2557500"/>
                  </a:lnTo>
                  <a:lnTo>
                    <a:pt x="962710" y="2521915"/>
                  </a:lnTo>
                  <a:lnTo>
                    <a:pt x="932129" y="2484945"/>
                  </a:lnTo>
                  <a:lnTo>
                    <a:pt x="903147" y="2446667"/>
                  </a:lnTo>
                  <a:lnTo>
                    <a:pt x="875817" y="2407107"/>
                  </a:lnTo>
                  <a:lnTo>
                    <a:pt x="850176" y="2366327"/>
                  </a:lnTo>
                  <a:lnTo>
                    <a:pt x="826300" y="2324379"/>
                  </a:lnTo>
                  <a:lnTo>
                    <a:pt x="804227" y="2281313"/>
                  </a:lnTo>
                  <a:lnTo>
                    <a:pt x="783996" y="2237194"/>
                  </a:lnTo>
                  <a:lnTo>
                    <a:pt x="765683" y="2192045"/>
                  </a:lnTo>
                  <a:lnTo>
                    <a:pt x="749325" y="2145931"/>
                  </a:lnTo>
                  <a:lnTo>
                    <a:pt x="734974" y="2098903"/>
                  </a:lnTo>
                  <a:lnTo>
                    <a:pt x="722680" y="2051024"/>
                  </a:lnTo>
                  <a:lnTo>
                    <a:pt x="712508" y="2002320"/>
                  </a:lnTo>
                  <a:lnTo>
                    <a:pt x="704494" y="1952866"/>
                  </a:lnTo>
                  <a:lnTo>
                    <a:pt x="698690" y="1902701"/>
                  </a:lnTo>
                  <a:lnTo>
                    <a:pt x="695159" y="1851875"/>
                  </a:lnTo>
                  <a:lnTo>
                    <a:pt x="693953" y="1800440"/>
                  </a:lnTo>
                  <a:lnTo>
                    <a:pt x="0" y="1800440"/>
                  </a:lnTo>
                  <a:lnTo>
                    <a:pt x="647" y="1848358"/>
                  </a:lnTo>
                  <a:lnTo>
                    <a:pt x="2540" y="1895970"/>
                  </a:lnTo>
                  <a:lnTo>
                    <a:pt x="5651" y="1943265"/>
                  </a:lnTo>
                  <a:lnTo>
                    <a:pt x="9982" y="1990204"/>
                  </a:lnTo>
                  <a:lnTo>
                    <a:pt x="15494" y="2036800"/>
                  </a:lnTo>
                  <a:lnTo>
                    <a:pt x="22199" y="2083015"/>
                  </a:lnTo>
                  <a:lnTo>
                    <a:pt x="30060" y="2128850"/>
                  </a:lnTo>
                  <a:lnTo>
                    <a:pt x="39065" y="2174278"/>
                  </a:lnTo>
                  <a:lnTo>
                    <a:pt x="49212" y="2219287"/>
                  </a:lnTo>
                  <a:lnTo>
                    <a:pt x="60464" y="2263876"/>
                  </a:lnTo>
                  <a:lnTo>
                    <a:pt x="72834" y="2307996"/>
                  </a:lnTo>
                  <a:lnTo>
                    <a:pt x="86271" y="2351671"/>
                  </a:lnTo>
                  <a:lnTo>
                    <a:pt x="100787" y="2394851"/>
                  </a:lnTo>
                  <a:lnTo>
                    <a:pt x="116357" y="2437536"/>
                  </a:lnTo>
                  <a:lnTo>
                    <a:pt x="132969" y="2479713"/>
                  </a:lnTo>
                  <a:lnTo>
                    <a:pt x="150609" y="2521369"/>
                  </a:lnTo>
                  <a:lnTo>
                    <a:pt x="169240" y="2562479"/>
                  </a:lnTo>
                  <a:lnTo>
                    <a:pt x="188874" y="2603030"/>
                  </a:lnTo>
                  <a:lnTo>
                    <a:pt x="209486" y="2642997"/>
                  </a:lnTo>
                  <a:lnTo>
                    <a:pt x="231063" y="2682392"/>
                  </a:lnTo>
                  <a:lnTo>
                    <a:pt x="253580" y="2721178"/>
                  </a:lnTo>
                  <a:lnTo>
                    <a:pt x="277025" y="2759341"/>
                  </a:lnTo>
                  <a:lnTo>
                    <a:pt x="301396" y="2796870"/>
                  </a:lnTo>
                  <a:lnTo>
                    <a:pt x="326656" y="2833738"/>
                  </a:lnTo>
                  <a:lnTo>
                    <a:pt x="352806" y="2869958"/>
                  </a:lnTo>
                  <a:lnTo>
                    <a:pt x="379818" y="2905480"/>
                  </a:lnTo>
                  <a:lnTo>
                    <a:pt x="407682" y="2940316"/>
                  </a:lnTo>
                  <a:lnTo>
                    <a:pt x="436384" y="2974429"/>
                  </a:lnTo>
                  <a:lnTo>
                    <a:pt x="465912" y="3007817"/>
                  </a:lnTo>
                  <a:lnTo>
                    <a:pt x="496239" y="3040456"/>
                  </a:lnTo>
                  <a:lnTo>
                    <a:pt x="527367" y="3072346"/>
                  </a:lnTo>
                  <a:lnTo>
                    <a:pt x="559269" y="3103461"/>
                  </a:lnTo>
                  <a:lnTo>
                    <a:pt x="591921" y="3133775"/>
                  </a:lnTo>
                  <a:lnTo>
                    <a:pt x="625322" y="3163290"/>
                  </a:lnTo>
                  <a:lnTo>
                    <a:pt x="659447" y="3191980"/>
                  </a:lnTo>
                  <a:lnTo>
                    <a:pt x="694296" y="3219831"/>
                  </a:lnTo>
                  <a:lnTo>
                    <a:pt x="729830" y="3246831"/>
                  </a:lnTo>
                  <a:lnTo>
                    <a:pt x="766064" y="3272955"/>
                  </a:lnTo>
                  <a:lnTo>
                    <a:pt x="802944" y="3298202"/>
                  </a:lnTo>
                  <a:lnTo>
                    <a:pt x="840486" y="3322548"/>
                  </a:lnTo>
                  <a:lnTo>
                    <a:pt x="878662" y="3345980"/>
                  </a:lnTo>
                  <a:lnTo>
                    <a:pt x="917460" y="3368484"/>
                  </a:lnTo>
                  <a:lnTo>
                    <a:pt x="956856" y="3390036"/>
                  </a:lnTo>
                  <a:lnTo>
                    <a:pt x="996835" y="3410635"/>
                  </a:lnTo>
                  <a:lnTo>
                    <a:pt x="1037399" y="3430244"/>
                  </a:lnTo>
                  <a:lnTo>
                    <a:pt x="1078522" y="3448875"/>
                  </a:lnTo>
                  <a:lnTo>
                    <a:pt x="1120178" y="3466490"/>
                  </a:lnTo>
                  <a:lnTo>
                    <a:pt x="1162367" y="3483076"/>
                  </a:lnTo>
                  <a:lnTo>
                    <a:pt x="1205064" y="3498634"/>
                  </a:lnTo>
                  <a:lnTo>
                    <a:pt x="1248257" y="3513124"/>
                  </a:lnTo>
                  <a:lnTo>
                    <a:pt x="1291932" y="3526548"/>
                  </a:lnTo>
                  <a:lnTo>
                    <a:pt x="1336065" y="3538893"/>
                  </a:lnTo>
                  <a:lnTo>
                    <a:pt x="1380655" y="3550132"/>
                  </a:lnTo>
                  <a:lnTo>
                    <a:pt x="1425676" y="3560254"/>
                  </a:lnTo>
                  <a:lnTo>
                    <a:pt x="1471104" y="3569246"/>
                  </a:lnTo>
                  <a:lnTo>
                    <a:pt x="1516951" y="3577082"/>
                  </a:lnTo>
                  <a:lnTo>
                    <a:pt x="1563179" y="3583762"/>
                  </a:lnTo>
                  <a:lnTo>
                    <a:pt x="1609775" y="3589261"/>
                  </a:lnTo>
                  <a:lnTo>
                    <a:pt x="1656727" y="3593566"/>
                  </a:lnTo>
                  <a:lnTo>
                    <a:pt x="1704022" y="3596652"/>
                  </a:lnTo>
                  <a:lnTo>
                    <a:pt x="1751634" y="3598519"/>
                  </a:lnTo>
                  <a:lnTo>
                    <a:pt x="1801685" y="3599091"/>
                  </a:lnTo>
                  <a:lnTo>
                    <a:pt x="1850351" y="3598392"/>
                  </a:lnTo>
                  <a:lnTo>
                    <a:pt x="1898688" y="3596411"/>
                  </a:lnTo>
                  <a:lnTo>
                    <a:pt x="1946694" y="3593173"/>
                  </a:lnTo>
                  <a:lnTo>
                    <a:pt x="1994344" y="3588677"/>
                  </a:lnTo>
                  <a:lnTo>
                    <a:pt x="2041639" y="3582949"/>
                  </a:lnTo>
                  <a:lnTo>
                    <a:pt x="2088540" y="3576015"/>
                  </a:lnTo>
                  <a:lnTo>
                    <a:pt x="2135035" y="3567887"/>
                  </a:lnTo>
                  <a:lnTo>
                    <a:pt x="2181110" y="3558565"/>
                  </a:lnTo>
                  <a:lnTo>
                    <a:pt x="2226767" y="3548088"/>
                  </a:lnTo>
                  <a:lnTo>
                    <a:pt x="2271966" y="3536454"/>
                  </a:lnTo>
                  <a:lnTo>
                    <a:pt x="2316696" y="3523691"/>
                  </a:lnTo>
                  <a:lnTo>
                    <a:pt x="2360942" y="3509810"/>
                  </a:lnTo>
                  <a:lnTo>
                    <a:pt x="2404694" y="3494824"/>
                  </a:lnTo>
                  <a:lnTo>
                    <a:pt x="2447925" y="3478758"/>
                  </a:lnTo>
                  <a:lnTo>
                    <a:pt x="2490635" y="3461626"/>
                  </a:lnTo>
                  <a:lnTo>
                    <a:pt x="2532786" y="3443440"/>
                  </a:lnTo>
                  <a:lnTo>
                    <a:pt x="2574379" y="3424224"/>
                  </a:lnTo>
                  <a:lnTo>
                    <a:pt x="2615400" y="3403981"/>
                  </a:lnTo>
                  <a:lnTo>
                    <a:pt x="2655811" y="3382734"/>
                  </a:lnTo>
                  <a:lnTo>
                    <a:pt x="2695613" y="3360509"/>
                  </a:lnTo>
                  <a:lnTo>
                    <a:pt x="2734792" y="3337306"/>
                  </a:lnTo>
                  <a:lnTo>
                    <a:pt x="2773311" y="3313150"/>
                  </a:lnTo>
                  <a:lnTo>
                    <a:pt x="2811183" y="3288055"/>
                  </a:lnTo>
                  <a:lnTo>
                    <a:pt x="2848368" y="3262045"/>
                  </a:lnTo>
                  <a:lnTo>
                    <a:pt x="2884868" y="3235134"/>
                  </a:lnTo>
                  <a:lnTo>
                    <a:pt x="2920657" y="3207321"/>
                  </a:lnTo>
                  <a:lnTo>
                    <a:pt x="2955709" y="3178645"/>
                  </a:lnTo>
                  <a:lnTo>
                    <a:pt x="2990024" y="3149104"/>
                  </a:lnTo>
                  <a:lnTo>
                    <a:pt x="3023578" y="3118726"/>
                  </a:lnTo>
                  <a:lnTo>
                    <a:pt x="3056369" y="3087535"/>
                  </a:lnTo>
                  <a:lnTo>
                    <a:pt x="3088348" y="3055518"/>
                  </a:lnTo>
                  <a:lnTo>
                    <a:pt x="3119526" y="3022727"/>
                  </a:lnTo>
                  <a:lnTo>
                    <a:pt x="3149892" y="2989148"/>
                  </a:lnTo>
                  <a:lnTo>
                    <a:pt x="3179407" y="2954807"/>
                  </a:lnTo>
                  <a:lnTo>
                    <a:pt x="3208058" y="2919742"/>
                  </a:lnTo>
                  <a:lnTo>
                    <a:pt x="3235845" y="2883941"/>
                  </a:lnTo>
                  <a:lnTo>
                    <a:pt x="3262744" y="2847429"/>
                  </a:lnTo>
                  <a:lnTo>
                    <a:pt x="3288741" y="2810218"/>
                  </a:lnTo>
                  <a:lnTo>
                    <a:pt x="3313811" y="2772333"/>
                  </a:lnTo>
                  <a:lnTo>
                    <a:pt x="3337941" y="2733789"/>
                  </a:lnTo>
                  <a:lnTo>
                    <a:pt x="3361118" y="2694597"/>
                  </a:lnTo>
                  <a:lnTo>
                    <a:pt x="3383318" y="2654782"/>
                  </a:lnTo>
                  <a:lnTo>
                    <a:pt x="3404539" y="2614345"/>
                  </a:lnTo>
                  <a:lnTo>
                    <a:pt x="3424758" y="2573324"/>
                  </a:lnTo>
                  <a:lnTo>
                    <a:pt x="3443948" y="2531719"/>
                  </a:lnTo>
                  <a:lnTo>
                    <a:pt x="3462109" y="2489543"/>
                  </a:lnTo>
                  <a:lnTo>
                    <a:pt x="3479215" y="2446832"/>
                  </a:lnTo>
                  <a:lnTo>
                    <a:pt x="3495256" y="2403576"/>
                  </a:lnTo>
                  <a:lnTo>
                    <a:pt x="3510203" y="2359825"/>
                  </a:lnTo>
                  <a:lnTo>
                    <a:pt x="3524059" y="2315553"/>
                  </a:lnTo>
                  <a:lnTo>
                    <a:pt x="3536797" y="2270810"/>
                  </a:lnTo>
                  <a:lnTo>
                    <a:pt x="3548405" y="2225611"/>
                  </a:lnTo>
                  <a:lnTo>
                    <a:pt x="3558857" y="2179942"/>
                  </a:lnTo>
                  <a:lnTo>
                    <a:pt x="3568141" y="2133854"/>
                  </a:lnTo>
                  <a:lnTo>
                    <a:pt x="3576243" y="2087346"/>
                  </a:lnTo>
                  <a:lnTo>
                    <a:pt x="3583152" y="2040432"/>
                  </a:lnTo>
                  <a:lnTo>
                    <a:pt x="3588842" y="1993138"/>
                  </a:lnTo>
                  <a:lnTo>
                    <a:pt x="3593300" y="1945474"/>
                  </a:lnTo>
                  <a:lnTo>
                    <a:pt x="3596513" y="1897456"/>
                  </a:lnTo>
                  <a:lnTo>
                    <a:pt x="3598468" y="1849107"/>
                  </a:lnTo>
                  <a:lnTo>
                    <a:pt x="3599154" y="1798307"/>
                  </a:lnTo>
                  <a:close/>
                </a:path>
              </a:pathLst>
            </a:custGeom>
            <a:solidFill>
              <a:srgbClr val="3C277B"/>
            </a:solidFill>
          </p:spPr>
          <p:txBody>
            <a:bodyPr wrap="square" lIns="0" tIns="0" rIns="0" bIns="0" rtlCol="0"/>
            <a:lstStyle/>
            <a:p>
              <a:endParaRPr sz="1092"/>
            </a:p>
          </p:txBody>
        </p:sp>
      </p:grpSp>
      <p:pic>
        <p:nvPicPr>
          <p:cNvPr id="34" name="Afbeelding 33" descr="Afbeelding met tekst, persoon&#10;&#10;Automatisch gegenereerde beschrijving">
            <a:extLst>
              <a:ext uri="{FF2B5EF4-FFF2-40B4-BE49-F238E27FC236}">
                <a16:creationId xmlns:a16="http://schemas.microsoft.com/office/drawing/2014/main" id="{CE9BF5DE-CF7F-0E0E-13B5-11F1F579C41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127" y="2404718"/>
            <a:ext cx="2933495" cy="4039393"/>
          </a:xfrm>
          <a:prstGeom prst="rect">
            <a:avLst/>
          </a:prstGeom>
          <a:effectLst>
            <a:outerShdw blurRad="50800" dist="38100" dir="2700000" algn="tl" rotWithShape="0">
              <a:prstClr val="black">
                <a:alpha val="40000"/>
              </a:prstClr>
            </a:outerShdw>
          </a:effectLst>
        </p:spPr>
      </p:pic>
      <p:sp>
        <p:nvSpPr>
          <p:cNvPr id="35" name="Tekstvak 34">
            <a:extLst>
              <a:ext uri="{FF2B5EF4-FFF2-40B4-BE49-F238E27FC236}">
                <a16:creationId xmlns:a16="http://schemas.microsoft.com/office/drawing/2014/main" id="{1B03E328-1EFA-119C-E76C-306D3D753558}"/>
              </a:ext>
            </a:extLst>
          </p:cNvPr>
          <p:cNvSpPr txBox="1"/>
          <p:nvPr/>
        </p:nvSpPr>
        <p:spPr>
          <a:xfrm>
            <a:off x="4022601" y="4016565"/>
            <a:ext cx="4369538" cy="415498"/>
          </a:xfrm>
          <a:prstGeom prst="rect">
            <a:avLst/>
          </a:prstGeom>
          <a:noFill/>
        </p:spPr>
        <p:txBody>
          <a:bodyPr wrap="square" rtlCol="0">
            <a:spAutoFit/>
          </a:bodyPr>
          <a:lstStyle/>
          <a:p>
            <a:r>
              <a:rPr lang="nl-NL" sz="2100">
                <a:latin typeface="Verdana" panose="020B0604030504040204" pitchFamily="34" charset="0"/>
                <a:ea typeface="Verdana" panose="020B0604030504040204" pitchFamily="34" charset="0"/>
              </a:rPr>
              <a:t>Briefing begeleiders nagesprek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xfrm>
            <a:off x="551096" y="228600"/>
            <a:ext cx="8959926" cy="439830"/>
          </a:xfrm>
          <a:prstGeom prst="rect">
            <a:avLst/>
          </a:prstGeom>
        </p:spPr>
        <p:txBody>
          <a:bodyPr vert="horz" wrap="square" lIns="0" tIns="8856" rIns="0" bIns="0" rtlCol="0">
            <a:spAutoFit/>
          </a:bodyPr>
          <a:lstStyle/>
          <a:p>
            <a:pPr marL="7701">
              <a:lnSpc>
                <a:spcPct val="100000"/>
              </a:lnSpc>
              <a:spcBef>
                <a:spcPts val="69"/>
              </a:spcBef>
            </a:pPr>
            <a:r>
              <a:rPr lang="nl-NL" sz="2800"/>
              <a:t>Verloop voorstelling</a:t>
            </a:r>
            <a:endParaRPr sz="2800" spc="-6"/>
          </a:p>
        </p:txBody>
      </p:sp>
      <p:grpSp>
        <p:nvGrpSpPr>
          <p:cNvPr id="15" name="object 15"/>
          <p:cNvGrpSpPr/>
          <p:nvPr/>
        </p:nvGrpSpPr>
        <p:grpSpPr>
          <a:xfrm>
            <a:off x="428" y="6444112"/>
            <a:ext cx="12191144" cy="413559"/>
            <a:chOff x="0" y="10626818"/>
            <a:chExt cx="20104100" cy="681990"/>
          </a:xfrm>
        </p:grpSpPr>
        <p:sp>
          <p:nvSpPr>
            <p:cNvPr id="16" name="object 16"/>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17" name="object 17"/>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18" name="object 18"/>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19" name="object 19"/>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sp>
        <p:nvSpPr>
          <p:cNvPr id="20" name="object 20"/>
          <p:cNvSpPr txBox="1"/>
          <p:nvPr/>
        </p:nvSpPr>
        <p:spPr>
          <a:xfrm>
            <a:off x="650973" y="926356"/>
            <a:ext cx="6951130" cy="2776599"/>
          </a:xfrm>
          <a:prstGeom prst="rect">
            <a:avLst/>
          </a:prstGeom>
        </p:spPr>
        <p:txBody>
          <a:bodyPr vert="horz" wrap="square" lIns="0" tIns="6546" rIns="0" bIns="0" rtlCol="0" anchor="t">
            <a:spAutoFit/>
          </a:bodyPr>
          <a:lstStyle/>
          <a:p>
            <a:pPr marL="285750" lvl="0" indent="-285750">
              <a:buFont typeface="Arial" panose="020B0604020202020204" pitchFamily="34" charset="0"/>
              <a:buChar char="•"/>
            </a:pPr>
            <a:r>
              <a:rPr lang="nl-NL">
                <a:solidFill>
                  <a:srgbClr val="3C277B"/>
                </a:solidFill>
                <a:effectLst/>
                <a:latin typeface="Verdana"/>
                <a:ea typeface="Calibri"/>
                <a:cs typeface="Times New Roman"/>
              </a:rPr>
              <a:t>Inloop gasten half uur voor aanvang voorstelling</a:t>
            </a:r>
          </a:p>
          <a:p>
            <a:pPr marL="285750" lvl="0" indent="-285750">
              <a:buFont typeface="Arial" panose="020B0604020202020204" pitchFamily="34" charset="0"/>
              <a:buChar char="•"/>
            </a:pPr>
            <a:r>
              <a:rPr lang="nl-NL">
                <a:solidFill>
                  <a:srgbClr val="3C277B"/>
                </a:solidFill>
                <a:effectLst/>
                <a:latin typeface="Verdana"/>
                <a:ea typeface="Calibri"/>
                <a:cs typeface="Times New Roman"/>
              </a:rPr>
              <a:t>Welko</a:t>
            </a:r>
            <a:r>
              <a:rPr lang="nl-NL">
                <a:solidFill>
                  <a:srgbClr val="3C277B"/>
                </a:solidFill>
                <a:latin typeface="Verdana"/>
                <a:ea typeface="Calibri"/>
                <a:cs typeface="Times New Roman"/>
              </a:rPr>
              <a:t>m in de zaal en i</a:t>
            </a:r>
            <a:r>
              <a:rPr lang="nl-NL">
                <a:solidFill>
                  <a:srgbClr val="3C277B"/>
                </a:solidFill>
                <a:effectLst/>
                <a:latin typeface="Verdana"/>
                <a:ea typeface="Calibri"/>
                <a:cs typeface="Times New Roman"/>
              </a:rPr>
              <a:t>ntroductie door voice</a:t>
            </a:r>
            <a:r>
              <a:rPr lang="nl-NL">
                <a:solidFill>
                  <a:srgbClr val="3C277B"/>
                </a:solidFill>
                <a:latin typeface="Verdana"/>
                <a:ea typeface="Calibri"/>
                <a:cs typeface="Times New Roman"/>
              </a:rPr>
              <a:t>-</a:t>
            </a:r>
            <a:r>
              <a:rPr lang="nl-NL">
                <a:solidFill>
                  <a:srgbClr val="3C277B"/>
                </a:solidFill>
                <a:effectLst/>
                <a:latin typeface="Verdana"/>
                <a:ea typeface="Calibri"/>
                <a:cs typeface="Times New Roman"/>
              </a:rPr>
              <a:t>over</a:t>
            </a:r>
          </a:p>
          <a:p>
            <a:pPr marL="285750" lvl="0" indent="-285750">
              <a:buFont typeface="Arial" panose="020B0604020202020204" pitchFamily="34" charset="0"/>
              <a:buChar char="•"/>
            </a:pPr>
            <a:r>
              <a:rPr lang="nl-NL">
                <a:solidFill>
                  <a:srgbClr val="3C277B"/>
                </a:solidFill>
                <a:latin typeface="Verdana"/>
                <a:ea typeface="Calibri"/>
                <a:cs typeface="Times New Roman"/>
              </a:rPr>
              <a:t>Voorstelling 75 minuten, geen pauze</a:t>
            </a:r>
            <a:endParaRPr lang="nl-NL">
              <a:solidFill>
                <a:srgbClr val="3C277B"/>
              </a:solidFill>
              <a:effectLst/>
              <a:latin typeface="Verdana"/>
              <a:ea typeface="Calibri"/>
              <a:cs typeface="Times New Roman"/>
            </a:endParaRPr>
          </a:p>
          <a:p>
            <a:pPr marL="285750" indent="-285750">
              <a:buFont typeface="Arial" panose="020B0604020202020204" pitchFamily="34" charset="0"/>
              <a:buChar char="•"/>
            </a:pPr>
            <a:r>
              <a:rPr lang="nl-NL">
                <a:solidFill>
                  <a:srgbClr val="3C277B"/>
                </a:solidFill>
                <a:latin typeface="Verdana"/>
                <a:ea typeface="Calibri"/>
                <a:cs typeface="Times New Roman"/>
              </a:rPr>
              <a:t>Iemand vanuit de organisatie nodigt</a:t>
            </a:r>
            <a:r>
              <a:rPr lang="nl-NL">
                <a:solidFill>
                  <a:srgbClr val="3C277B"/>
                </a:solidFill>
                <a:effectLst/>
                <a:latin typeface="Verdana"/>
                <a:ea typeface="Calibri"/>
                <a:cs typeface="Times New Roman"/>
              </a:rPr>
              <a:t> na de voorstelling uit voor de nagesprekken</a:t>
            </a:r>
          </a:p>
          <a:p>
            <a:pPr marL="285750" indent="-285750">
              <a:buFont typeface="Arial" panose="020B0604020202020204" pitchFamily="34" charset="0"/>
              <a:buChar char="•"/>
            </a:pPr>
            <a:r>
              <a:rPr lang="nl-NL">
                <a:solidFill>
                  <a:srgbClr val="3C277B"/>
                </a:solidFill>
                <a:effectLst/>
                <a:latin typeface="Verdana"/>
                <a:ea typeface="Calibri"/>
                <a:cs typeface="Times New Roman"/>
              </a:rPr>
              <a:t>Nagesprekken (6 mensen </a:t>
            </a:r>
            <a:r>
              <a:rPr lang="nl-NL">
                <a:solidFill>
                  <a:srgbClr val="3C277B"/>
                </a:solidFill>
                <a:latin typeface="Verdana"/>
                <a:ea typeface="Calibri"/>
                <a:cs typeface="Times New Roman"/>
              </a:rPr>
              <a:t>per tafel) </a:t>
            </a:r>
            <a:r>
              <a:rPr lang="nl-NL">
                <a:solidFill>
                  <a:srgbClr val="3C277B"/>
                </a:solidFill>
                <a:effectLst/>
                <a:latin typeface="Verdana"/>
                <a:ea typeface="Calibri"/>
                <a:cs typeface="Times New Roman"/>
              </a:rPr>
              <a:t>duren </a:t>
            </a:r>
            <a:r>
              <a:rPr lang="nl-NL">
                <a:solidFill>
                  <a:srgbClr val="3C277B"/>
                </a:solidFill>
                <a:latin typeface="Verdana"/>
                <a:ea typeface="Calibri"/>
                <a:cs typeface="Times New Roman"/>
              </a:rPr>
              <a:t>45</a:t>
            </a:r>
            <a:r>
              <a:rPr lang="nl-NL">
                <a:solidFill>
                  <a:srgbClr val="3C277B"/>
                </a:solidFill>
                <a:effectLst/>
                <a:latin typeface="Verdana"/>
                <a:ea typeface="Calibri"/>
                <a:cs typeface="Times New Roman"/>
              </a:rPr>
              <a:t> </a:t>
            </a:r>
            <a:r>
              <a:rPr lang="nl-NL">
                <a:solidFill>
                  <a:srgbClr val="3C277B"/>
                </a:solidFill>
                <a:latin typeface="Verdana"/>
                <a:ea typeface="Calibri"/>
                <a:cs typeface="Times New Roman"/>
              </a:rPr>
              <a:t>minuten </a:t>
            </a:r>
            <a:r>
              <a:rPr lang="nl-NL">
                <a:solidFill>
                  <a:srgbClr val="3C277B"/>
                </a:solidFill>
                <a:effectLst/>
                <a:latin typeface="Verdana"/>
                <a:ea typeface="Calibri"/>
                <a:cs typeface="Times New Roman"/>
              </a:rPr>
              <a:t>inclusief invullen ideekaart</a:t>
            </a:r>
          </a:p>
          <a:p>
            <a:pPr marL="285750" lvl="0" indent="-285750">
              <a:buFont typeface="Arial" panose="020B0604020202020204" pitchFamily="34" charset="0"/>
              <a:buChar char="•"/>
            </a:pPr>
            <a:r>
              <a:rPr lang="nl-NL">
                <a:solidFill>
                  <a:srgbClr val="3C277B"/>
                </a:solidFill>
                <a:latin typeface="Verdana"/>
                <a:ea typeface="Calibri"/>
                <a:cs typeface="Times New Roman"/>
              </a:rPr>
              <a:t>Ideekaart om een beeld te krijgen wat men meeneemt uit de voorstelling. Liefst een concrete wens, vanuit zichzelf gedacht.</a:t>
            </a:r>
            <a:endParaRPr lang="nl-NL">
              <a:solidFill>
                <a:srgbClr val="3C277B"/>
              </a:solidFill>
              <a:effectLst/>
              <a:latin typeface="Verdana"/>
              <a:ea typeface="Calibri"/>
              <a:cs typeface="Times New Roman"/>
            </a:endParaRPr>
          </a:p>
        </p:txBody>
      </p:sp>
      <p:sp>
        <p:nvSpPr>
          <p:cNvPr id="6" name="Tekstvak 5">
            <a:extLst>
              <a:ext uri="{FF2B5EF4-FFF2-40B4-BE49-F238E27FC236}">
                <a16:creationId xmlns:a16="http://schemas.microsoft.com/office/drawing/2014/main" id="{DDEBBED4-F0D8-9DF5-1776-22E50588A269}"/>
              </a:ext>
            </a:extLst>
          </p:cNvPr>
          <p:cNvSpPr txBox="1"/>
          <p:nvPr/>
        </p:nvSpPr>
        <p:spPr>
          <a:xfrm>
            <a:off x="2259586" y="6037170"/>
            <a:ext cx="1523999" cy="361637"/>
          </a:xfrm>
          <a:prstGeom prst="rect">
            <a:avLst/>
          </a:prstGeom>
          <a:noFill/>
        </p:spPr>
        <p:txBody>
          <a:bodyPr wrap="square">
            <a:spAutoFit/>
          </a:bodyPr>
          <a:lstStyle/>
          <a:p>
            <a:pPr marL="7701" marR="3081">
              <a:lnSpc>
                <a:spcPts val="2135"/>
              </a:lnSpc>
              <a:spcBef>
                <a:spcPts val="27"/>
              </a:spcBef>
            </a:pPr>
            <a:r>
              <a:rPr lang="nl-NL" sz="1800" b="1">
                <a:solidFill>
                  <a:srgbClr val="3C277B"/>
                </a:solidFill>
                <a:latin typeface="Verdana" panose="020B0604030504040204" pitchFamily="34" charset="0"/>
                <a:ea typeface="Verdana" panose="020B0604030504040204" pitchFamily="34" charset="0"/>
                <a:cs typeface="Verdana"/>
              </a:rPr>
              <a:t>Ideekaart</a:t>
            </a:r>
          </a:p>
        </p:txBody>
      </p:sp>
      <p:sp>
        <p:nvSpPr>
          <p:cNvPr id="8" name="Tekstvak 7">
            <a:extLst>
              <a:ext uri="{FF2B5EF4-FFF2-40B4-BE49-F238E27FC236}">
                <a16:creationId xmlns:a16="http://schemas.microsoft.com/office/drawing/2014/main" id="{857965B6-BF50-B54A-CF01-96F3A675FD70}"/>
              </a:ext>
            </a:extLst>
          </p:cNvPr>
          <p:cNvSpPr txBox="1"/>
          <p:nvPr/>
        </p:nvSpPr>
        <p:spPr>
          <a:xfrm>
            <a:off x="5486400" y="69706"/>
            <a:ext cx="2133600" cy="361637"/>
          </a:xfrm>
          <a:prstGeom prst="rect">
            <a:avLst/>
          </a:prstGeom>
          <a:noFill/>
        </p:spPr>
        <p:txBody>
          <a:bodyPr wrap="square">
            <a:spAutoFit/>
          </a:bodyPr>
          <a:lstStyle/>
          <a:p>
            <a:pPr marL="7701" marR="3081">
              <a:lnSpc>
                <a:spcPts val="2135"/>
              </a:lnSpc>
              <a:spcBef>
                <a:spcPts val="27"/>
              </a:spcBef>
            </a:pPr>
            <a:r>
              <a:rPr lang="nl-NL" b="1">
                <a:solidFill>
                  <a:srgbClr val="3C277B"/>
                </a:solidFill>
                <a:latin typeface="Verdana" panose="020B0604030504040204" pitchFamily="34" charset="0"/>
                <a:ea typeface="Verdana" panose="020B0604030504040204" pitchFamily="34" charset="0"/>
                <a:cs typeface="Verdana"/>
              </a:rPr>
              <a:t>G</a:t>
            </a:r>
            <a:r>
              <a:rPr lang="nl-NL" sz="1800" b="1">
                <a:solidFill>
                  <a:srgbClr val="3C277B"/>
                </a:solidFill>
                <a:latin typeface="Verdana" panose="020B0604030504040204" pitchFamily="34" charset="0"/>
                <a:ea typeface="Verdana" panose="020B0604030504040204" pitchFamily="34" charset="0"/>
                <a:cs typeface="Verdana"/>
              </a:rPr>
              <a:t>esprekskaart</a:t>
            </a:r>
          </a:p>
        </p:txBody>
      </p:sp>
      <p:pic>
        <p:nvPicPr>
          <p:cNvPr id="4" name="Afbeelding 3">
            <a:extLst>
              <a:ext uri="{FF2B5EF4-FFF2-40B4-BE49-F238E27FC236}">
                <a16:creationId xmlns:a16="http://schemas.microsoft.com/office/drawing/2014/main" id="{C4A74019-E31B-563E-2143-228712951AE7}"/>
              </a:ext>
            </a:extLst>
          </p:cNvPr>
          <p:cNvPicPr>
            <a:picLocks noChangeAspect="1"/>
          </p:cNvPicPr>
          <p:nvPr/>
        </p:nvPicPr>
        <p:blipFill>
          <a:blip r:embed="rId2"/>
          <a:stretch>
            <a:fillRect/>
          </a:stretch>
        </p:blipFill>
        <p:spPr>
          <a:xfrm>
            <a:off x="7651773" y="117823"/>
            <a:ext cx="4459570" cy="6280984"/>
          </a:xfrm>
          <a:prstGeom prst="rect">
            <a:avLst/>
          </a:prstGeom>
        </p:spPr>
      </p:pic>
      <p:pic>
        <p:nvPicPr>
          <p:cNvPr id="9" name="Afbeelding 8">
            <a:extLst>
              <a:ext uri="{FF2B5EF4-FFF2-40B4-BE49-F238E27FC236}">
                <a16:creationId xmlns:a16="http://schemas.microsoft.com/office/drawing/2014/main" id="{437F48ED-3C8D-6F69-4863-8D61C5A583F4}"/>
              </a:ext>
            </a:extLst>
          </p:cNvPr>
          <p:cNvPicPr>
            <a:picLocks noChangeAspect="1"/>
          </p:cNvPicPr>
          <p:nvPr/>
        </p:nvPicPr>
        <p:blipFill>
          <a:blip r:embed="rId3"/>
          <a:stretch>
            <a:fillRect/>
          </a:stretch>
        </p:blipFill>
        <p:spPr>
          <a:xfrm>
            <a:off x="3815358" y="3665540"/>
            <a:ext cx="3792230" cy="2733267"/>
          </a:xfrm>
          <a:prstGeom prst="rect">
            <a:avLst/>
          </a:prstGeom>
        </p:spPr>
      </p:pic>
    </p:spTree>
    <p:extLst>
      <p:ext uri="{BB962C8B-B14F-4D97-AF65-F5344CB8AC3E}">
        <p14:creationId xmlns:p14="http://schemas.microsoft.com/office/powerpoint/2010/main" val="359823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096" y="228600"/>
            <a:ext cx="8959926" cy="439830"/>
          </a:xfrm>
          <a:prstGeom prst="rect">
            <a:avLst/>
          </a:prstGeom>
        </p:spPr>
        <p:txBody>
          <a:bodyPr vert="horz" wrap="square" lIns="0" tIns="8856" rIns="0" bIns="0" rtlCol="0" anchor="t">
            <a:spAutoFit/>
          </a:bodyPr>
          <a:lstStyle/>
          <a:p>
            <a:pPr marL="7620">
              <a:spcBef>
                <a:spcPts val="69"/>
              </a:spcBef>
            </a:pPr>
            <a:r>
              <a:rPr lang="nl-NL" sz="2800"/>
              <a:t>Van de gespreksbegeleiders wordt verwacht</a:t>
            </a:r>
            <a:endParaRPr lang="nl-NL" sz="2800" spc="-6">
              <a:ea typeface="Verdana"/>
            </a:endParaRPr>
          </a:p>
        </p:txBody>
      </p:sp>
      <p:sp>
        <p:nvSpPr>
          <p:cNvPr id="4" name="Tekstvak 3">
            <a:extLst>
              <a:ext uri="{FF2B5EF4-FFF2-40B4-BE49-F238E27FC236}">
                <a16:creationId xmlns:a16="http://schemas.microsoft.com/office/drawing/2014/main" id="{93458C8D-A861-4EB6-B540-639082C38D95}"/>
              </a:ext>
            </a:extLst>
          </p:cNvPr>
          <p:cNvSpPr txBox="1"/>
          <p:nvPr/>
        </p:nvSpPr>
        <p:spPr>
          <a:xfrm>
            <a:off x="547986" y="980962"/>
            <a:ext cx="10813590" cy="4382162"/>
          </a:xfrm>
          <a:prstGeom prst="rect">
            <a:avLst/>
          </a:prstGeom>
          <a:noFill/>
        </p:spPr>
        <p:txBody>
          <a:bodyPr wrap="square" lIns="91440" tIns="45720" rIns="91440" bIns="45720" rtlCol="0" anchor="t">
            <a:spAutoFit/>
          </a:bodyPr>
          <a:lstStyle/>
          <a:p>
            <a:pPr marL="342900" indent="-342900">
              <a:lnSpc>
                <a:spcPct val="110000"/>
              </a:lnSpc>
              <a:buFont typeface="Wingdings" panose="05000000000000000000" pitchFamily="2" charset="2"/>
              <a:buChar char="ü"/>
            </a:pPr>
            <a:r>
              <a:rPr lang="nl-NL" sz="1700">
                <a:solidFill>
                  <a:srgbClr val="3C277B"/>
                </a:solidFill>
                <a:latin typeface="Verdana"/>
                <a:ea typeface="Times New Roman" panose="02020603050405020304" pitchFamily="18" charset="0"/>
                <a:cs typeface="Times New Roman"/>
              </a:rPr>
              <a:t>(Mede) ontvangen bezoekers voorstelling.</a:t>
            </a:r>
            <a:endParaRPr lang="nl-NL" sz="1700">
              <a:latin typeface="Times New Roman"/>
              <a:ea typeface="Verdana"/>
              <a:cs typeface="Times New Roman"/>
            </a:endParaRPr>
          </a:p>
          <a:p>
            <a:pPr marL="342900" indent="-342900">
              <a:lnSpc>
                <a:spcPct val="110000"/>
              </a:lnSpc>
              <a:buFont typeface="Wingdings,Sans-Serif" panose="05000000000000000000" pitchFamily="2" charset="2"/>
              <a:buChar char="ü"/>
            </a:pPr>
            <a:r>
              <a:rPr lang="nl-NL" sz="1700">
                <a:solidFill>
                  <a:srgbClr val="3C277B"/>
                </a:solidFill>
                <a:latin typeface="Verdana"/>
                <a:ea typeface="Times New Roman" panose="02020603050405020304" pitchFamily="18" charset="0"/>
                <a:cs typeface="Times New Roman"/>
              </a:rPr>
              <a:t>Begeleiden mensen de zaal in. </a:t>
            </a:r>
            <a:r>
              <a:rPr lang="nl-NL" sz="1700">
                <a:solidFill>
                  <a:srgbClr val="3C277B"/>
                </a:solidFill>
                <a:latin typeface="Verdana"/>
                <a:ea typeface="Verdana"/>
                <a:cs typeface="Times New Roman"/>
              </a:rPr>
              <a:t>Start met het vullen van de voorste rijen (door op de trappen te gaan staan zodat mensen niet naar boven doorlopen). Bij een volle rij ga je door met de volgende rij. Vooraan en in het midden hebben mensen het beste zicht.</a:t>
            </a:r>
            <a:endParaRPr lang="nl-NL" sz="1700">
              <a:latin typeface="Verdana"/>
              <a:ea typeface="Verdana"/>
              <a:cs typeface="Times New Roman"/>
            </a:endParaRPr>
          </a:p>
          <a:p>
            <a:pPr marL="342900" indent="-342900">
              <a:lnSpc>
                <a:spcPct val="110000"/>
              </a:lnSpc>
              <a:buFont typeface="Wingdings" panose="05000000000000000000" pitchFamily="2" charset="2"/>
              <a:buChar char="ü"/>
            </a:pPr>
            <a:r>
              <a:rPr lang="nl-NL" sz="1700">
                <a:solidFill>
                  <a:srgbClr val="3C277B"/>
                </a:solidFill>
                <a:latin typeface="Verdana"/>
                <a:ea typeface="Verdana"/>
                <a:cs typeface="Times New Roman"/>
              </a:rPr>
              <a:t>Gespreksbegeleider heeft max. 5 tafels onder de hoede (schuif aan als dat nodig is).</a:t>
            </a:r>
            <a:endParaRPr lang="nl-NL" sz="1700">
              <a:solidFill>
                <a:srgbClr val="000000"/>
              </a:solidFill>
              <a:latin typeface="Verdana"/>
              <a:ea typeface="Verdana"/>
              <a:cs typeface="Times New Roman"/>
            </a:endParaRPr>
          </a:p>
          <a:p>
            <a:pPr marL="342900" indent="-342900">
              <a:lnSpc>
                <a:spcPct val="110000"/>
              </a:lnSpc>
              <a:buFont typeface="Wingdings" panose="05000000000000000000" pitchFamily="2" charset="2"/>
              <a:buChar char="ü"/>
            </a:pPr>
            <a:r>
              <a:rPr lang="nl-NL" sz="1700">
                <a:solidFill>
                  <a:srgbClr val="3C277B"/>
                </a:solidFill>
                <a:latin typeface="Verdana"/>
                <a:ea typeface="Verdana"/>
                <a:cs typeface="Times New Roman"/>
              </a:rPr>
              <a:t>Z</a:t>
            </a:r>
            <a:r>
              <a:rPr lang="nl-NL" sz="1700">
                <a:solidFill>
                  <a:srgbClr val="3C277B"/>
                </a:solidFill>
                <a:effectLst/>
                <a:latin typeface="Verdana"/>
                <a:ea typeface="Verdana"/>
                <a:cs typeface="Times New Roman"/>
              </a:rPr>
              <a:t>orgen dat de groepen </a:t>
            </a:r>
            <a:r>
              <a:rPr lang="nl-NL" sz="1700">
                <a:solidFill>
                  <a:srgbClr val="3C277B"/>
                </a:solidFill>
                <a:latin typeface="Verdana"/>
                <a:ea typeface="Verdana"/>
                <a:cs typeface="Times New Roman"/>
              </a:rPr>
              <a:t>voor de nagesprekken snel</a:t>
            </a:r>
            <a:r>
              <a:rPr lang="nl-NL" sz="1700">
                <a:solidFill>
                  <a:srgbClr val="3C277B"/>
                </a:solidFill>
                <a:effectLst/>
                <a:latin typeface="Verdana"/>
                <a:ea typeface="Verdana"/>
                <a:cs typeface="Times New Roman"/>
              </a:rPr>
              <a:t> aan hun tafel zitten en kunnen starten met behulp van de gesprekskaart.</a:t>
            </a:r>
            <a:endParaRPr lang="nl-NL" sz="1700">
              <a:solidFill>
                <a:srgbClr val="000000"/>
              </a:solidFill>
              <a:latin typeface="Verdana"/>
              <a:ea typeface="Verdana"/>
              <a:cs typeface="Times New Roman"/>
            </a:endParaRPr>
          </a:p>
          <a:p>
            <a:pPr marL="342900" indent="-342900">
              <a:lnSpc>
                <a:spcPct val="110000"/>
              </a:lnSpc>
              <a:buFont typeface="Wingdings" panose="05000000000000000000" pitchFamily="2" charset="2"/>
              <a:buChar char="ü"/>
            </a:pPr>
            <a:r>
              <a:rPr lang="nl-NL" sz="1700">
                <a:solidFill>
                  <a:srgbClr val="3C277B"/>
                </a:solidFill>
                <a:effectLst/>
                <a:latin typeface="Verdana"/>
                <a:ea typeface="Times New Roman" panose="02020603050405020304" pitchFamily="18" charset="0"/>
                <a:cs typeface="Times New Roman"/>
              </a:rPr>
              <a:t>Gesprek waar nodig op gang helpen. </a:t>
            </a:r>
            <a:r>
              <a:rPr lang="nl-NL" sz="1700">
                <a:solidFill>
                  <a:srgbClr val="3C277B"/>
                </a:solidFill>
                <a:latin typeface="Verdana"/>
                <a:ea typeface="Times New Roman" panose="02020603050405020304" pitchFamily="18" charset="0"/>
                <a:cs typeface="Times New Roman"/>
              </a:rPr>
              <a:t>Eerste</a:t>
            </a:r>
            <a:r>
              <a:rPr lang="nl-NL" sz="1700">
                <a:solidFill>
                  <a:srgbClr val="3C277B"/>
                </a:solidFill>
                <a:effectLst/>
                <a:latin typeface="Verdana"/>
                <a:ea typeface="Times New Roman" panose="02020603050405020304" pitchFamily="18" charset="0"/>
                <a:cs typeface="Times New Roman"/>
              </a:rPr>
              <a:t> ronde </a:t>
            </a:r>
            <a:r>
              <a:rPr lang="nl-NL" sz="1700">
                <a:solidFill>
                  <a:srgbClr val="3C277B"/>
                </a:solidFill>
                <a:latin typeface="Verdana"/>
                <a:ea typeface="Times New Roman" panose="02020603050405020304" pitchFamily="18" charset="0"/>
                <a:cs typeface="Times New Roman"/>
              </a:rPr>
              <a:t>luisteren</a:t>
            </a:r>
            <a:r>
              <a:rPr lang="nl-NL" sz="1700">
                <a:solidFill>
                  <a:srgbClr val="3C277B"/>
                </a:solidFill>
                <a:effectLst/>
                <a:latin typeface="Verdana"/>
                <a:ea typeface="Times New Roman" panose="02020603050405020304" pitchFamily="18" charset="0"/>
                <a:cs typeface="Times New Roman"/>
              </a:rPr>
              <a:t> en anderen niet </a:t>
            </a:r>
            <a:r>
              <a:rPr lang="nl-NL" sz="1700">
                <a:solidFill>
                  <a:srgbClr val="3C277B"/>
                </a:solidFill>
                <a:latin typeface="Verdana"/>
                <a:ea typeface="Times New Roman" panose="02020603050405020304" pitchFamily="18" charset="0"/>
                <a:cs typeface="Times New Roman"/>
              </a:rPr>
              <a:t>onderbreken</a:t>
            </a:r>
            <a:r>
              <a:rPr lang="nl-NL" sz="1700">
                <a:solidFill>
                  <a:srgbClr val="3C277B"/>
                </a:solidFill>
                <a:effectLst/>
                <a:latin typeface="Verdana"/>
                <a:ea typeface="Times New Roman" panose="02020603050405020304" pitchFamily="18" charset="0"/>
                <a:cs typeface="Times New Roman"/>
              </a:rPr>
              <a:t>.</a:t>
            </a:r>
            <a:endParaRPr lang="en-US" sz="1700">
              <a:solidFill>
                <a:srgbClr val="3C277B"/>
              </a:solidFill>
              <a:latin typeface="Times New Roman"/>
              <a:ea typeface="Verdana"/>
              <a:cs typeface="Times New Roman"/>
            </a:endParaRPr>
          </a:p>
          <a:p>
            <a:pPr marL="342900" indent="-342900">
              <a:lnSpc>
                <a:spcPct val="110000"/>
              </a:lnSpc>
              <a:buFont typeface="Wingdings" panose="05000000000000000000" pitchFamily="2" charset="2"/>
              <a:buChar char="ü"/>
            </a:pPr>
            <a:r>
              <a:rPr lang="nl-NL" sz="1700">
                <a:solidFill>
                  <a:srgbClr val="3C277B"/>
                </a:solidFill>
                <a:effectLst/>
                <a:latin typeface="Verdana"/>
                <a:ea typeface="Verdana"/>
                <a:cs typeface="Times New Roman"/>
              </a:rPr>
              <a:t>Tussentijds rondlopen en kijken of het goed gaat </a:t>
            </a:r>
            <a:r>
              <a:rPr lang="nl-NL" sz="1700">
                <a:solidFill>
                  <a:srgbClr val="3C277B"/>
                </a:solidFill>
                <a:latin typeface="Verdana"/>
                <a:ea typeface="Verdana"/>
                <a:cs typeface="Times New Roman"/>
              </a:rPr>
              <a:t>en of</a:t>
            </a:r>
            <a:r>
              <a:rPr lang="nl-NL" sz="1700">
                <a:solidFill>
                  <a:srgbClr val="3C277B"/>
                </a:solidFill>
                <a:effectLst/>
                <a:latin typeface="Verdana"/>
                <a:ea typeface="Verdana"/>
                <a:cs typeface="Times New Roman"/>
              </a:rPr>
              <a:t> er vragen zijn. </a:t>
            </a:r>
            <a:endParaRPr lang="en-US" sz="1700">
              <a:solidFill>
                <a:srgbClr val="3C277B"/>
              </a:solidFill>
              <a:latin typeface="Verdana"/>
              <a:ea typeface="Verdana"/>
              <a:cs typeface="Times New Roman"/>
            </a:endParaRPr>
          </a:p>
          <a:p>
            <a:pPr marL="342900" indent="-342900">
              <a:lnSpc>
                <a:spcPct val="110000"/>
              </a:lnSpc>
              <a:buFont typeface="Wingdings,Sans-Serif" panose="05000000000000000000" pitchFamily="2" charset="2"/>
              <a:buChar char="ü"/>
            </a:pPr>
            <a:r>
              <a:rPr lang="nl-NL" sz="1700">
                <a:solidFill>
                  <a:srgbClr val="3C277B"/>
                </a:solidFill>
                <a:latin typeface="Verdana"/>
                <a:ea typeface="Verdana"/>
                <a:cs typeface="Times New Roman"/>
              </a:rPr>
              <a:t>10 á </a:t>
            </a:r>
            <a:r>
              <a:rPr lang="nl-NL" sz="1700">
                <a:solidFill>
                  <a:srgbClr val="3C277B"/>
                </a:solidFill>
                <a:effectLst/>
                <a:latin typeface="Verdana"/>
                <a:ea typeface="Verdana"/>
                <a:cs typeface="Times New Roman"/>
              </a:rPr>
              <a:t>5 min. </a:t>
            </a:r>
            <a:r>
              <a:rPr lang="nl-NL" sz="1700">
                <a:solidFill>
                  <a:srgbClr val="3C277B"/>
                </a:solidFill>
                <a:latin typeface="Verdana"/>
                <a:ea typeface="Verdana"/>
                <a:cs typeface="Times New Roman"/>
              </a:rPr>
              <a:t>voor het einde de ideekaarten en pennen uitdelen met verzoek om deze </a:t>
            </a:r>
            <a:r>
              <a:rPr lang="nl-NL" sz="1700">
                <a:solidFill>
                  <a:srgbClr val="3C277B"/>
                </a:solidFill>
                <a:effectLst/>
                <a:latin typeface="Verdana"/>
                <a:ea typeface="Verdana"/>
                <a:cs typeface="Times New Roman"/>
              </a:rPr>
              <a:t>individueel </a:t>
            </a:r>
            <a:r>
              <a:rPr lang="nl-NL" sz="1700">
                <a:solidFill>
                  <a:srgbClr val="3C277B"/>
                </a:solidFill>
                <a:latin typeface="Verdana"/>
                <a:ea typeface="Verdana"/>
                <a:cs typeface="Times New Roman"/>
              </a:rPr>
              <a:t>in te vullen </a:t>
            </a:r>
            <a:r>
              <a:rPr lang="nl-NL" sz="1700">
                <a:solidFill>
                  <a:srgbClr val="3C277B"/>
                </a:solidFill>
                <a:effectLst/>
                <a:latin typeface="Verdana"/>
                <a:ea typeface="Verdana"/>
                <a:cs typeface="Times New Roman"/>
              </a:rPr>
              <a:t>en </a:t>
            </a:r>
            <a:r>
              <a:rPr lang="nl-NL" sz="1700">
                <a:solidFill>
                  <a:srgbClr val="3C277B"/>
                </a:solidFill>
                <a:latin typeface="Verdana"/>
                <a:ea typeface="Verdana"/>
                <a:cs typeface="Times New Roman"/>
              </a:rPr>
              <a:t>achter te laten</a:t>
            </a:r>
            <a:r>
              <a:rPr lang="nl-NL" sz="1700">
                <a:solidFill>
                  <a:srgbClr val="3C277B"/>
                </a:solidFill>
                <a:effectLst/>
                <a:latin typeface="Verdana"/>
                <a:ea typeface="Verdana"/>
                <a:cs typeface="Times New Roman"/>
              </a:rPr>
              <a:t>. Daarna is men vrij om te vertrekken.</a:t>
            </a:r>
            <a:endParaRPr lang="en-US" sz="1700">
              <a:solidFill>
                <a:srgbClr val="3C277B"/>
              </a:solidFill>
              <a:latin typeface="Verdana"/>
              <a:ea typeface="Verdana"/>
              <a:cs typeface="Times New Roman"/>
            </a:endParaRPr>
          </a:p>
          <a:p>
            <a:pPr marL="342900" indent="-342900">
              <a:lnSpc>
                <a:spcPct val="110000"/>
              </a:lnSpc>
              <a:buFont typeface="Wingdings,Sans-Serif" panose="05000000000000000000" pitchFamily="2" charset="2"/>
              <a:buChar char="ü"/>
            </a:pPr>
            <a:r>
              <a:rPr lang="nl-NL" sz="1700">
                <a:solidFill>
                  <a:srgbClr val="3C277B"/>
                </a:solidFill>
                <a:latin typeface="Verdana"/>
                <a:ea typeface="Verdana"/>
                <a:cs typeface="Times New Roman"/>
              </a:rPr>
              <a:t>Na afloop je eigen reflecties opschrijven en delen met collega’s.</a:t>
            </a:r>
            <a:r>
              <a:rPr lang="nl-NL" sz="1700">
                <a:solidFill>
                  <a:srgbClr val="3C277B"/>
                </a:solidFill>
                <a:latin typeface="Verdana"/>
                <a:ea typeface="Verdana"/>
              </a:rPr>
              <a:t> </a:t>
            </a:r>
            <a:endParaRPr lang="en-US" sz="1700">
              <a:solidFill>
                <a:srgbClr val="3C277B"/>
              </a:solidFill>
              <a:latin typeface="Verdana"/>
              <a:ea typeface="Verdana"/>
            </a:endParaRPr>
          </a:p>
          <a:p>
            <a:pPr marL="342900" indent="-342900">
              <a:lnSpc>
                <a:spcPct val="110000"/>
              </a:lnSpc>
              <a:buFont typeface="Wingdings,Sans-Serif" panose="05000000000000000000" pitchFamily="2" charset="2"/>
              <a:buChar char="ü"/>
            </a:pPr>
            <a:r>
              <a:rPr lang="nl-NL" sz="1700">
                <a:solidFill>
                  <a:srgbClr val="3C277B"/>
                </a:solidFill>
                <a:latin typeface="Verdana"/>
                <a:ea typeface="Verdana"/>
              </a:rPr>
              <a:t>Na de reeks voorstellingen samen evalueren en vooruitblikken naar vervolg dialoog in eigen organisatie.</a:t>
            </a:r>
          </a:p>
          <a:p>
            <a:pPr marL="342900" indent="-342900">
              <a:lnSpc>
                <a:spcPct val="110000"/>
              </a:lnSpc>
              <a:buFont typeface="Wingdings" panose="05000000000000000000" pitchFamily="2" charset="2"/>
              <a:buChar char="ü"/>
            </a:pPr>
            <a:endParaRPr lang="nl-NL" sz="1700">
              <a:solidFill>
                <a:srgbClr val="3C277B"/>
              </a:solidFill>
              <a:latin typeface="Verdana"/>
              <a:ea typeface="Verdana"/>
            </a:endParaRPr>
          </a:p>
        </p:txBody>
      </p:sp>
    </p:spTree>
    <p:extLst>
      <p:ext uri="{BB962C8B-B14F-4D97-AF65-F5344CB8AC3E}">
        <p14:creationId xmlns:p14="http://schemas.microsoft.com/office/powerpoint/2010/main" val="248972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096" y="228600"/>
            <a:ext cx="10116903" cy="439830"/>
          </a:xfrm>
          <a:prstGeom prst="rect">
            <a:avLst/>
          </a:prstGeom>
        </p:spPr>
        <p:txBody>
          <a:bodyPr vert="horz" wrap="square" lIns="0" tIns="8856" rIns="0" bIns="0" rtlCol="0" anchor="t">
            <a:spAutoFit/>
          </a:bodyPr>
          <a:lstStyle/>
          <a:p>
            <a:pPr marL="7620">
              <a:spcBef>
                <a:spcPts val="69"/>
              </a:spcBef>
            </a:pPr>
            <a:r>
              <a:rPr lang="nl-NL" sz="2800"/>
              <a:t>Van de coördinator wordt verwacht:</a:t>
            </a:r>
            <a:endParaRPr lang="nl-NL" sz="2800" spc="-6" err="1">
              <a:ea typeface="Verdana"/>
            </a:endParaRPr>
          </a:p>
        </p:txBody>
      </p:sp>
      <p:sp>
        <p:nvSpPr>
          <p:cNvPr id="4" name="Tekstvak 3">
            <a:extLst>
              <a:ext uri="{FF2B5EF4-FFF2-40B4-BE49-F238E27FC236}">
                <a16:creationId xmlns:a16="http://schemas.microsoft.com/office/drawing/2014/main" id="{93458C8D-A861-4EB6-B540-639082C38D95}"/>
              </a:ext>
            </a:extLst>
          </p:cNvPr>
          <p:cNvSpPr txBox="1"/>
          <p:nvPr/>
        </p:nvSpPr>
        <p:spPr>
          <a:xfrm>
            <a:off x="576942" y="992155"/>
            <a:ext cx="11005458" cy="4552015"/>
          </a:xfrm>
          <a:prstGeom prst="rect">
            <a:avLst/>
          </a:prstGeom>
          <a:noFill/>
        </p:spPr>
        <p:txBody>
          <a:bodyPr wrap="square" lIns="91440" tIns="45720" rIns="91440" bIns="45720" rtlCol="0" anchor="t">
            <a:spAutoFit/>
          </a:bodyPr>
          <a:lstStyle/>
          <a:p>
            <a:pPr marL="342900" indent="-342900">
              <a:lnSpc>
                <a:spcPct val="110000"/>
              </a:lnSpc>
              <a:buFont typeface="Wingdings" panose="05000000000000000000" pitchFamily="2" charset="2"/>
              <a:buChar char="ü"/>
            </a:pPr>
            <a:r>
              <a:rPr lang="nl-NL" sz="1700">
                <a:solidFill>
                  <a:srgbClr val="3D0A85"/>
                </a:solidFill>
                <a:latin typeface="Verdana"/>
                <a:ea typeface="Times New Roman" panose="02020603050405020304" pitchFamily="18" charset="0"/>
              </a:rPr>
              <a:t>Aanspreekpunt voor de andere gespreksbegeleiders, voor TMRK en voor de locatie. </a:t>
            </a:r>
            <a:endParaRPr lang="nl-NL">
              <a:latin typeface="Verdana"/>
            </a:endParaRPr>
          </a:p>
          <a:p>
            <a:pPr marL="342900" indent="-342900">
              <a:lnSpc>
                <a:spcPct val="110000"/>
              </a:lnSpc>
              <a:buFont typeface="Wingdings" panose="05000000000000000000" pitchFamily="2" charset="2"/>
              <a:buChar char="ü"/>
            </a:pPr>
            <a:r>
              <a:rPr lang="nl-NL" sz="1700">
                <a:solidFill>
                  <a:srgbClr val="3D0A85"/>
                </a:solidFill>
                <a:latin typeface="Verdana"/>
                <a:ea typeface="Times New Roman" panose="02020603050405020304" pitchFamily="18" charset="0"/>
              </a:rPr>
              <a:t>Haalt de kist met materialen voor gespreksbegeleiders op bij TMRK.</a:t>
            </a:r>
          </a:p>
          <a:p>
            <a:pPr marL="342900" indent="-342900">
              <a:lnSpc>
                <a:spcPct val="110000"/>
              </a:lnSpc>
              <a:buFont typeface="Wingdings" panose="05000000000000000000" pitchFamily="2" charset="2"/>
              <a:buChar char="ü"/>
            </a:pPr>
            <a:r>
              <a:rPr lang="nl-NL" sz="1700">
                <a:solidFill>
                  <a:srgbClr val="3D0A85"/>
                </a:solidFill>
                <a:effectLst/>
                <a:latin typeface="Verdana"/>
                <a:ea typeface="Times New Roman" panose="02020603050405020304" pitchFamily="18" charset="0"/>
              </a:rPr>
              <a:t>Verdeelt de tafels evenredig over de begeleiders en zorgt voor onderlinge afstemming en taakverdeling</a:t>
            </a:r>
            <a:r>
              <a:rPr lang="nl-NL" sz="1700">
                <a:solidFill>
                  <a:srgbClr val="3D0A85"/>
                </a:solidFill>
                <a:latin typeface="Verdana"/>
                <a:ea typeface="Times New Roman" panose="02020603050405020304" pitchFamily="18" charset="0"/>
              </a:rPr>
              <a:t>. </a:t>
            </a:r>
          </a:p>
          <a:p>
            <a:pPr marL="342900" indent="-342900">
              <a:lnSpc>
                <a:spcPct val="110000"/>
              </a:lnSpc>
              <a:buFont typeface="Wingdings" panose="05000000000000000000" pitchFamily="2" charset="2"/>
              <a:buChar char="ü"/>
            </a:pPr>
            <a:r>
              <a:rPr lang="nl-NL" sz="1700">
                <a:solidFill>
                  <a:srgbClr val="3D0A85"/>
                </a:solidFill>
                <a:latin typeface="Verdana" panose="020B0604030504040204" pitchFamily="34" charset="0"/>
                <a:ea typeface="Times New Roman" panose="02020603050405020304" pitchFamily="18" charset="0"/>
              </a:rPr>
              <a:t>Overlegt vooraf met de gespreksbegeleiders over gewenste samenstelling van tafels (vrij laten of specifieke wensen).</a:t>
            </a:r>
            <a:r>
              <a:rPr lang="nl-NL" sz="1600">
                <a:solidFill>
                  <a:srgbClr val="3D0A85"/>
                </a:solidFill>
                <a:latin typeface="Verdana" panose="020B0604030504040204" pitchFamily="34" charset="0"/>
                <a:ea typeface="Times New Roman" panose="02020603050405020304" pitchFamily="18" charset="0"/>
              </a:rPr>
              <a:t> </a:t>
            </a:r>
          </a:p>
          <a:p>
            <a:pPr marL="342900" indent="-342900">
              <a:lnSpc>
                <a:spcPct val="110000"/>
              </a:lnSpc>
              <a:buFont typeface="Wingdings" panose="05000000000000000000" pitchFamily="2" charset="2"/>
              <a:buChar char="ü"/>
            </a:pPr>
            <a:r>
              <a:rPr lang="nl-NL" sz="1600">
                <a:solidFill>
                  <a:srgbClr val="3D0A85"/>
                </a:solidFill>
                <a:latin typeface="Verdana"/>
                <a:ea typeface="Verdana"/>
              </a:rPr>
              <a:t>Plaatst voor de inloop (samen met gespreksbegeleiders) houten houders en ansichtkaarten op de tafels</a:t>
            </a:r>
          </a:p>
          <a:p>
            <a:pPr marL="342900" indent="-342900">
              <a:lnSpc>
                <a:spcPct val="110000"/>
              </a:lnSpc>
              <a:buFont typeface="Wingdings" panose="05000000000000000000" pitchFamily="2" charset="2"/>
              <a:buChar char="ü"/>
            </a:pPr>
            <a:r>
              <a:rPr lang="nl-NL" sz="1600">
                <a:solidFill>
                  <a:srgbClr val="3D0A85"/>
                </a:solidFill>
                <a:latin typeface="Verdana"/>
                <a:ea typeface="Verdana"/>
              </a:rPr>
              <a:t>Plaatst tijdens de voorstelling de gesprekskaarten in de houders op de tafels.</a:t>
            </a:r>
            <a:endParaRPr lang="nl-NL"/>
          </a:p>
          <a:p>
            <a:pPr marL="342900" indent="-342900">
              <a:lnSpc>
                <a:spcPct val="110000"/>
              </a:lnSpc>
              <a:buFont typeface="Wingdings" panose="05000000000000000000" pitchFamily="2" charset="2"/>
              <a:buChar char="ü"/>
            </a:pPr>
            <a:r>
              <a:rPr lang="nl-NL" sz="1700">
                <a:solidFill>
                  <a:srgbClr val="3D0A85"/>
                </a:solidFill>
                <a:latin typeface="Verdana" panose="020B0604030504040204" pitchFamily="34" charset="0"/>
                <a:ea typeface="Times New Roman" panose="02020603050405020304" pitchFamily="18" charset="0"/>
              </a:rPr>
              <a:t>Checkt dat er een centrale plek is waar de ideekaarten worden achtergelaten.</a:t>
            </a:r>
          </a:p>
          <a:p>
            <a:pPr marL="285750" indent="-285750">
              <a:lnSpc>
                <a:spcPct val="110000"/>
              </a:lnSpc>
              <a:buFont typeface="Wingdings" panose="05000000000000000000" pitchFamily="2" charset="2"/>
              <a:buChar char="ü"/>
            </a:pPr>
            <a:r>
              <a:rPr lang="nl-NL" sz="1700">
                <a:solidFill>
                  <a:srgbClr val="3D0A85"/>
                </a:solidFill>
                <a:latin typeface="Verdana"/>
                <a:ea typeface="Times New Roman" panose="02020603050405020304" pitchFamily="18" charset="0"/>
              </a:rPr>
              <a:t> Zorgt aan het eind dat de ideekaarten worden verzameld en (fysiek of digitaal) op de juiste   plek worden afgeleverd voor opvolging. Dat kan zijn de contactpersoon van de organisatie, of meerdere personen van de regionale organisaties die de voorstelling organiseren.</a:t>
            </a:r>
            <a:endParaRPr lang="nl-NL" sz="1700">
              <a:solidFill>
                <a:srgbClr val="3C277B"/>
              </a:solidFill>
              <a:effectLst/>
              <a:latin typeface="Verdana"/>
              <a:ea typeface="Times New Roman" panose="02020603050405020304" pitchFamily="18" charset="0"/>
            </a:endParaRPr>
          </a:p>
          <a:p>
            <a:pPr fontAlgn="base"/>
            <a:endParaRPr lang="nl-NL">
              <a:solidFill>
                <a:srgbClr val="3D0A85"/>
              </a:solidFill>
              <a:latin typeface="Verdana" panose="020B0604030504040204" pitchFamily="34" charset="0"/>
              <a:ea typeface="Times New Roman" panose="02020603050405020304" pitchFamily="18" charset="0"/>
            </a:endParaRPr>
          </a:p>
          <a:p>
            <a:pPr fontAlgn="base"/>
            <a:r>
              <a:rPr lang="nl-NL" sz="1600">
                <a:solidFill>
                  <a:srgbClr val="3D0A85"/>
                </a:solidFill>
                <a:latin typeface="Verdana"/>
                <a:ea typeface="Times New Roman" panose="02020603050405020304" pitchFamily="18" charset="0"/>
              </a:rPr>
              <a:t>Bij vragen op de dag zelf: neem contact op met de productiemedewerker van TMRK, of bel met Servicedesk Over Morgen 088 - 388 83 70 (tijdens kantoortijden). </a:t>
            </a:r>
            <a:endParaRPr lang="nl-NL" sz="1600">
              <a:solidFill>
                <a:srgbClr val="3D0A85"/>
              </a:solidFill>
              <a:effectLst/>
              <a:latin typeface="Verdana"/>
              <a:ea typeface="Times New Roman" panose="02020603050405020304" pitchFamily="18" charset="0"/>
            </a:endParaRPr>
          </a:p>
        </p:txBody>
      </p:sp>
    </p:spTree>
    <p:extLst>
      <p:ext uri="{BB962C8B-B14F-4D97-AF65-F5344CB8AC3E}">
        <p14:creationId xmlns:p14="http://schemas.microsoft.com/office/powerpoint/2010/main" val="121936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1096" y="228600"/>
            <a:ext cx="10116903" cy="439830"/>
          </a:xfrm>
          <a:prstGeom prst="rect">
            <a:avLst/>
          </a:prstGeom>
        </p:spPr>
        <p:txBody>
          <a:bodyPr vert="horz" wrap="square" lIns="0" tIns="8856" rIns="0" bIns="0" rtlCol="0" anchor="t">
            <a:spAutoFit/>
          </a:bodyPr>
          <a:lstStyle/>
          <a:p>
            <a:pPr marL="7620">
              <a:spcBef>
                <a:spcPts val="69"/>
              </a:spcBef>
            </a:pPr>
            <a:r>
              <a:rPr lang="nl-NL" sz="2800"/>
              <a:t>Checklist </a:t>
            </a:r>
            <a:r>
              <a:rPr lang="nl-NL" sz="1800" b="0"/>
              <a:t>(zie ook de </a:t>
            </a:r>
            <a:r>
              <a:rPr lang="nl-NL" sz="1800" b="0">
                <a:hlinkClick r:id="rId2">
                  <a:extLst>
                    <a:ext uri="{A12FA001-AC4F-418D-AE19-62706E023703}">
                      <ahyp:hlinkClr xmlns:ahyp="http://schemas.microsoft.com/office/drawing/2018/hyperlinkcolor" val="tx"/>
                    </a:ext>
                  </a:extLst>
                </a:hlinkClick>
              </a:rPr>
              <a:t>handreiking theatervoorstelling</a:t>
            </a:r>
            <a:r>
              <a:rPr lang="nl-NL" sz="1800" b="0"/>
              <a:t>)</a:t>
            </a:r>
            <a:endParaRPr lang="nl-NL"/>
          </a:p>
        </p:txBody>
      </p:sp>
      <p:sp>
        <p:nvSpPr>
          <p:cNvPr id="4" name="Tekstvak 3">
            <a:extLst>
              <a:ext uri="{FF2B5EF4-FFF2-40B4-BE49-F238E27FC236}">
                <a16:creationId xmlns:a16="http://schemas.microsoft.com/office/drawing/2014/main" id="{93458C8D-A861-4EB6-B540-639082C38D95}"/>
              </a:ext>
            </a:extLst>
          </p:cNvPr>
          <p:cNvSpPr txBox="1"/>
          <p:nvPr/>
        </p:nvSpPr>
        <p:spPr>
          <a:xfrm>
            <a:off x="-5963" y="762000"/>
            <a:ext cx="11277600" cy="4042069"/>
          </a:xfrm>
          <a:prstGeom prst="rect">
            <a:avLst/>
          </a:prstGeom>
          <a:noFill/>
        </p:spPr>
        <p:txBody>
          <a:bodyPr wrap="square" lIns="91440" tIns="45720" rIns="91440" bIns="45720" rtlCol="0" anchor="t">
            <a:spAutoFit/>
          </a:bodyPr>
          <a:lstStyle/>
          <a:p>
            <a:pPr marL="457200" indent="-457200"/>
            <a:r>
              <a:rPr lang="nl-NL" sz="1600" kern="0">
                <a:solidFill>
                  <a:srgbClr val="3C277B"/>
                </a:solidFill>
                <a:latin typeface="Verdana"/>
              </a:rPr>
              <a:t>      </a:t>
            </a:r>
            <a:r>
              <a:rPr lang="nl-NL" sz="1700" kern="0">
                <a:solidFill>
                  <a:srgbClr val="3C277B"/>
                </a:solidFill>
                <a:latin typeface="Verdana"/>
              </a:rPr>
              <a:t> Bij binnenkomst - een half uur voor de inlooptijd check tijden op de website:</a:t>
            </a:r>
            <a:endParaRPr lang="nl-NL" sz="1700">
              <a:ea typeface="Calibri"/>
              <a:cs typeface="Calibri"/>
            </a:endParaRPr>
          </a:p>
          <a:p>
            <a:pPr lvl="0"/>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Coördinator maakt contact met ‘floormanager locatie’ en theatertechnicus.</a:t>
            </a:r>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Er is steeds minimaal 1 gespreksbegeleider bij de entree om mensen welkom te heten (garderobe aanwijzen; koffie, thee zijn inbegrepen; melden dat er een seintje komt als men de zaal in mag).</a:t>
            </a:r>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Check of de inrichting van de gesprekstafels klopt (aantal en vorm) en ze klaarstaan met houten houders en ansichtkaarten.</a:t>
            </a:r>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De theatertechnicus geeft een signaal als de deuren open gaan, geen eerdere toegang.</a:t>
            </a:r>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Eén van de gespreksbegeleiders gaat voor en helpt bij het placeren.</a:t>
            </a:r>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Tijdens voorstelling plaatsen van de gesprekskaarten in de houders op de tafels.</a:t>
            </a:r>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5 á 10 minuten voor het eind worden de ideekaarten uitgereikt.</a:t>
            </a:r>
            <a:endParaRPr lang="nl-NL" sz="1700" kern="0">
              <a:solidFill>
                <a:srgbClr val="3C277B"/>
              </a:solidFill>
              <a:latin typeface="Verdana"/>
              <a:ea typeface="Verdana"/>
            </a:endParaRPr>
          </a:p>
          <a:p>
            <a:pPr marL="800100" lvl="1" indent="-342900">
              <a:lnSpc>
                <a:spcPct val="110000"/>
              </a:lnSpc>
              <a:buFont typeface="Wingdings" panose="05000000000000000000" pitchFamily="2" charset="2"/>
              <a:buChar char="ü"/>
            </a:pPr>
            <a:r>
              <a:rPr lang="nl-NL" sz="1700" kern="0">
                <a:solidFill>
                  <a:srgbClr val="3C277B"/>
                </a:solidFill>
                <a:latin typeface="Verdana"/>
              </a:rPr>
              <a:t>Ruim de materialen op zodat de volgende groep alles kan terugvinden en/of alles al klaar staat.</a:t>
            </a:r>
            <a:endParaRPr lang="nl-NL" sz="1700" kern="0">
              <a:solidFill>
                <a:srgbClr val="3C277B"/>
              </a:solidFill>
              <a:latin typeface="Verdana"/>
              <a:ea typeface="Verdana"/>
            </a:endParaRPr>
          </a:p>
        </p:txBody>
      </p:sp>
    </p:spTree>
    <p:extLst>
      <p:ext uri="{BB962C8B-B14F-4D97-AF65-F5344CB8AC3E}">
        <p14:creationId xmlns:p14="http://schemas.microsoft.com/office/powerpoint/2010/main" val="483087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51976" y="322807"/>
            <a:ext cx="12191144" cy="2336957"/>
            <a:chOff x="0" y="732961"/>
            <a:chExt cx="20104100" cy="3853815"/>
          </a:xfrm>
        </p:grpSpPr>
        <p:sp>
          <p:nvSpPr>
            <p:cNvPr id="3" name="object 3"/>
            <p:cNvSpPr/>
            <p:nvPr/>
          </p:nvSpPr>
          <p:spPr>
            <a:xfrm>
              <a:off x="0" y="1319331"/>
              <a:ext cx="20104100" cy="3267075"/>
            </a:xfrm>
            <a:custGeom>
              <a:avLst/>
              <a:gdLst/>
              <a:ahLst/>
              <a:cxnLst/>
              <a:rect l="l" t="t" r="r" b="b"/>
              <a:pathLst>
                <a:path w="20104100" h="3267075">
                  <a:moveTo>
                    <a:pt x="20104099" y="0"/>
                  </a:moveTo>
                  <a:lnTo>
                    <a:pt x="0" y="0"/>
                  </a:lnTo>
                  <a:lnTo>
                    <a:pt x="0" y="3266916"/>
                  </a:lnTo>
                  <a:lnTo>
                    <a:pt x="20104099" y="3266916"/>
                  </a:lnTo>
                  <a:lnTo>
                    <a:pt x="20104099" y="0"/>
                  </a:lnTo>
                  <a:close/>
                </a:path>
              </a:pathLst>
            </a:custGeom>
            <a:solidFill>
              <a:srgbClr val="E0EFF3"/>
            </a:solidFill>
          </p:spPr>
          <p:txBody>
            <a:bodyPr wrap="square" lIns="0" tIns="0" rIns="0" bIns="0" rtlCol="0"/>
            <a:lstStyle/>
            <a:p>
              <a:endParaRPr/>
            </a:p>
          </p:txBody>
        </p:sp>
        <p:sp>
          <p:nvSpPr>
            <p:cNvPr id="4" name="object 4"/>
            <p:cNvSpPr/>
            <p:nvPr/>
          </p:nvSpPr>
          <p:spPr>
            <a:xfrm>
              <a:off x="18156569" y="902478"/>
              <a:ext cx="869315" cy="863600"/>
            </a:xfrm>
            <a:custGeom>
              <a:avLst/>
              <a:gdLst/>
              <a:ahLst/>
              <a:cxnLst/>
              <a:rect l="l" t="t" r="r" b="b"/>
              <a:pathLst>
                <a:path w="869315" h="863600">
                  <a:moveTo>
                    <a:pt x="434489" y="0"/>
                  </a:moveTo>
                  <a:lnTo>
                    <a:pt x="387147" y="2532"/>
                  </a:lnTo>
                  <a:lnTo>
                    <a:pt x="341281" y="9952"/>
                  </a:lnTo>
                  <a:lnTo>
                    <a:pt x="297157" y="21999"/>
                  </a:lnTo>
                  <a:lnTo>
                    <a:pt x="255040" y="38407"/>
                  </a:lnTo>
                  <a:lnTo>
                    <a:pt x="215194" y="58915"/>
                  </a:lnTo>
                  <a:lnTo>
                    <a:pt x="177885" y="83258"/>
                  </a:lnTo>
                  <a:lnTo>
                    <a:pt x="143379" y="111173"/>
                  </a:lnTo>
                  <a:lnTo>
                    <a:pt x="111939" y="142398"/>
                  </a:lnTo>
                  <a:lnTo>
                    <a:pt x="83831" y="176669"/>
                  </a:lnTo>
                  <a:lnTo>
                    <a:pt x="59320" y="213722"/>
                  </a:lnTo>
                  <a:lnTo>
                    <a:pt x="38672" y="253295"/>
                  </a:lnTo>
                  <a:lnTo>
                    <a:pt x="22150" y="295124"/>
                  </a:lnTo>
                  <a:lnTo>
                    <a:pt x="10021" y="338946"/>
                  </a:lnTo>
                  <a:lnTo>
                    <a:pt x="2549" y="384497"/>
                  </a:lnTo>
                  <a:lnTo>
                    <a:pt x="0" y="431515"/>
                  </a:lnTo>
                  <a:lnTo>
                    <a:pt x="2549" y="478533"/>
                  </a:lnTo>
                  <a:lnTo>
                    <a:pt x="10021" y="524084"/>
                  </a:lnTo>
                  <a:lnTo>
                    <a:pt x="22150" y="567906"/>
                  </a:lnTo>
                  <a:lnTo>
                    <a:pt x="38672" y="609734"/>
                  </a:lnTo>
                  <a:lnTo>
                    <a:pt x="59320" y="649306"/>
                  </a:lnTo>
                  <a:lnTo>
                    <a:pt x="83831" y="686358"/>
                  </a:lnTo>
                  <a:lnTo>
                    <a:pt x="111939" y="720628"/>
                  </a:lnTo>
                  <a:lnTo>
                    <a:pt x="143379" y="751851"/>
                  </a:lnTo>
                  <a:lnTo>
                    <a:pt x="177885" y="779766"/>
                  </a:lnTo>
                  <a:lnTo>
                    <a:pt x="215194" y="804108"/>
                  </a:lnTo>
                  <a:lnTo>
                    <a:pt x="255040" y="824615"/>
                  </a:lnTo>
                  <a:lnTo>
                    <a:pt x="297157" y="841022"/>
                  </a:lnTo>
                  <a:lnTo>
                    <a:pt x="341281" y="853068"/>
                  </a:lnTo>
                  <a:lnTo>
                    <a:pt x="387147" y="860488"/>
                  </a:lnTo>
                  <a:lnTo>
                    <a:pt x="434489" y="863020"/>
                  </a:lnTo>
                  <a:lnTo>
                    <a:pt x="481831" y="860488"/>
                  </a:lnTo>
                  <a:lnTo>
                    <a:pt x="527697" y="853068"/>
                  </a:lnTo>
                  <a:lnTo>
                    <a:pt x="571821" y="841022"/>
                  </a:lnTo>
                  <a:lnTo>
                    <a:pt x="613938" y="824615"/>
                  </a:lnTo>
                  <a:lnTo>
                    <a:pt x="653784" y="804108"/>
                  </a:lnTo>
                  <a:lnTo>
                    <a:pt x="691092" y="779766"/>
                  </a:lnTo>
                  <a:lnTo>
                    <a:pt x="725599" y="751851"/>
                  </a:lnTo>
                  <a:lnTo>
                    <a:pt x="757039" y="720628"/>
                  </a:lnTo>
                  <a:lnTo>
                    <a:pt x="785147" y="686358"/>
                  </a:lnTo>
                  <a:lnTo>
                    <a:pt x="809658" y="649306"/>
                  </a:lnTo>
                  <a:lnTo>
                    <a:pt x="830306" y="609734"/>
                  </a:lnTo>
                  <a:lnTo>
                    <a:pt x="846828" y="567906"/>
                  </a:lnTo>
                  <a:lnTo>
                    <a:pt x="858957" y="524084"/>
                  </a:lnTo>
                  <a:lnTo>
                    <a:pt x="866429" y="478533"/>
                  </a:lnTo>
                  <a:lnTo>
                    <a:pt x="868978" y="431515"/>
                  </a:lnTo>
                  <a:lnTo>
                    <a:pt x="866429" y="384497"/>
                  </a:lnTo>
                  <a:lnTo>
                    <a:pt x="858957" y="338946"/>
                  </a:lnTo>
                  <a:lnTo>
                    <a:pt x="846828" y="295124"/>
                  </a:lnTo>
                  <a:lnTo>
                    <a:pt x="830306" y="253295"/>
                  </a:lnTo>
                  <a:lnTo>
                    <a:pt x="809658" y="213722"/>
                  </a:lnTo>
                  <a:lnTo>
                    <a:pt x="785147" y="176669"/>
                  </a:lnTo>
                  <a:lnTo>
                    <a:pt x="757039" y="142398"/>
                  </a:lnTo>
                  <a:lnTo>
                    <a:pt x="725599" y="111173"/>
                  </a:lnTo>
                  <a:lnTo>
                    <a:pt x="691092" y="83258"/>
                  </a:lnTo>
                  <a:lnTo>
                    <a:pt x="653784" y="58915"/>
                  </a:lnTo>
                  <a:lnTo>
                    <a:pt x="613938" y="38407"/>
                  </a:lnTo>
                  <a:lnTo>
                    <a:pt x="571821" y="21999"/>
                  </a:lnTo>
                  <a:lnTo>
                    <a:pt x="527697" y="9952"/>
                  </a:lnTo>
                  <a:lnTo>
                    <a:pt x="481831" y="2532"/>
                  </a:lnTo>
                  <a:lnTo>
                    <a:pt x="434489" y="0"/>
                  </a:lnTo>
                  <a:close/>
                </a:path>
              </a:pathLst>
            </a:custGeom>
            <a:solidFill>
              <a:srgbClr val="FFFFFF"/>
            </a:solidFill>
          </p:spPr>
          <p:txBody>
            <a:bodyPr wrap="square" lIns="0" tIns="0" rIns="0" bIns="0" rtlCol="0"/>
            <a:lstStyle/>
            <a:p>
              <a:endParaRPr/>
            </a:p>
          </p:txBody>
        </p:sp>
        <p:pic>
          <p:nvPicPr>
            <p:cNvPr id="5" name="object 5"/>
            <p:cNvPicPr/>
            <p:nvPr/>
          </p:nvPicPr>
          <p:blipFill>
            <a:blip r:embed="rId2" cstate="print"/>
            <a:stretch>
              <a:fillRect/>
            </a:stretch>
          </p:blipFill>
          <p:spPr>
            <a:xfrm>
              <a:off x="17771292" y="2031284"/>
              <a:ext cx="442467" cy="134628"/>
            </a:xfrm>
            <a:prstGeom prst="rect">
              <a:avLst/>
            </a:prstGeom>
          </p:spPr>
        </p:pic>
        <p:pic>
          <p:nvPicPr>
            <p:cNvPr id="6" name="object 6"/>
            <p:cNvPicPr/>
            <p:nvPr/>
          </p:nvPicPr>
          <p:blipFill>
            <a:blip r:embed="rId3" cstate="print"/>
            <a:stretch>
              <a:fillRect/>
            </a:stretch>
          </p:blipFill>
          <p:spPr>
            <a:xfrm>
              <a:off x="18240105" y="2031549"/>
              <a:ext cx="85829" cy="130969"/>
            </a:xfrm>
            <a:prstGeom prst="rect">
              <a:avLst/>
            </a:prstGeom>
          </p:spPr>
        </p:pic>
        <p:pic>
          <p:nvPicPr>
            <p:cNvPr id="7" name="object 7"/>
            <p:cNvPicPr/>
            <p:nvPr/>
          </p:nvPicPr>
          <p:blipFill>
            <a:blip r:embed="rId4" cstate="print"/>
            <a:stretch>
              <a:fillRect/>
            </a:stretch>
          </p:blipFill>
          <p:spPr>
            <a:xfrm>
              <a:off x="18423238" y="2031287"/>
              <a:ext cx="203501" cy="131231"/>
            </a:xfrm>
            <a:prstGeom prst="rect">
              <a:avLst/>
            </a:prstGeom>
          </p:spPr>
        </p:pic>
        <p:pic>
          <p:nvPicPr>
            <p:cNvPr id="8" name="object 8"/>
            <p:cNvPicPr/>
            <p:nvPr/>
          </p:nvPicPr>
          <p:blipFill>
            <a:blip r:embed="rId5" cstate="print"/>
            <a:stretch>
              <a:fillRect/>
            </a:stretch>
          </p:blipFill>
          <p:spPr>
            <a:xfrm>
              <a:off x="18651770" y="2031284"/>
              <a:ext cx="144801" cy="134624"/>
            </a:xfrm>
            <a:prstGeom prst="rect">
              <a:avLst/>
            </a:prstGeom>
          </p:spPr>
        </p:pic>
        <p:pic>
          <p:nvPicPr>
            <p:cNvPr id="9" name="object 9"/>
            <p:cNvPicPr/>
            <p:nvPr/>
          </p:nvPicPr>
          <p:blipFill>
            <a:blip r:embed="rId6" cstate="print"/>
            <a:stretch>
              <a:fillRect/>
            </a:stretch>
          </p:blipFill>
          <p:spPr>
            <a:xfrm>
              <a:off x="18822651" y="2031286"/>
              <a:ext cx="237673" cy="186800"/>
            </a:xfrm>
            <a:prstGeom prst="rect">
              <a:avLst/>
            </a:prstGeom>
          </p:spPr>
        </p:pic>
        <p:pic>
          <p:nvPicPr>
            <p:cNvPr id="10" name="object 10"/>
            <p:cNvPicPr/>
            <p:nvPr/>
          </p:nvPicPr>
          <p:blipFill>
            <a:blip r:embed="rId7" cstate="print"/>
            <a:stretch>
              <a:fillRect/>
            </a:stretch>
          </p:blipFill>
          <p:spPr>
            <a:xfrm>
              <a:off x="19087186" y="2031288"/>
              <a:ext cx="134372" cy="134624"/>
            </a:xfrm>
            <a:prstGeom prst="rect">
              <a:avLst/>
            </a:prstGeom>
          </p:spPr>
        </p:pic>
        <p:pic>
          <p:nvPicPr>
            <p:cNvPr id="11" name="object 11"/>
            <p:cNvPicPr/>
            <p:nvPr/>
          </p:nvPicPr>
          <p:blipFill>
            <a:blip r:embed="rId8" cstate="print"/>
            <a:stretch>
              <a:fillRect/>
            </a:stretch>
          </p:blipFill>
          <p:spPr>
            <a:xfrm>
              <a:off x="19247893" y="2031287"/>
              <a:ext cx="127839" cy="131231"/>
            </a:xfrm>
            <a:prstGeom prst="rect">
              <a:avLst/>
            </a:prstGeom>
          </p:spPr>
        </p:pic>
        <p:sp>
          <p:nvSpPr>
            <p:cNvPr id="12" name="object 12"/>
            <p:cNvSpPr/>
            <p:nvPr/>
          </p:nvSpPr>
          <p:spPr>
            <a:xfrm>
              <a:off x="18013452" y="732961"/>
              <a:ext cx="584835" cy="584835"/>
            </a:xfrm>
            <a:custGeom>
              <a:avLst/>
              <a:gdLst/>
              <a:ahLst/>
              <a:cxnLst/>
              <a:rect l="l" t="t" r="r" b="b"/>
              <a:pathLst>
                <a:path w="584834" h="584835">
                  <a:moveTo>
                    <a:pt x="584641" y="10"/>
                  </a:moveTo>
                  <a:lnTo>
                    <a:pt x="536413" y="1932"/>
                  </a:lnTo>
                  <a:lnTo>
                    <a:pt x="489616" y="7628"/>
                  </a:lnTo>
                  <a:lnTo>
                    <a:pt x="444033" y="16939"/>
                  </a:lnTo>
                  <a:lnTo>
                    <a:pt x="399814" y="29715"/>
                  </a:lnTo>
                  <a:lnTo>
                    <a:pt x="357109" y="45806"/>
                  </a:lnTo>
                  <a:lnTo>
                    <a:pt x="316067" y="65061"/>
                  </a:lnTo>
                  <a:lnTo>
                    <a:pt x="276839" y="87332"/>
                  </a:lnTo>
                  <a:lnTo>
                    <a:pt x="239573" y="112469"/>
                  </a:lnTo>
                  <a:lnTo>
                    <a:pt x="204421" y="140321"/>
                  </a:lnTo>
                  <a:lnTo>
                    <a:pt x="171531" y="170739"/>
                  </a:lnTo>
                  <a:lnTo>
                    <a:pt x="141053" y="203573"/>
                  </a:lnTo>
                  <a:lnTo>
                    <a:pt x="113138" y="238673"/>
                  </a:lnTo>
                  <a:lnTo>
                    <a:pt x="87934" y="275890"/>
                  </a:lnTo>
                  <a:lnTo>
                    <a:pt x="65592" y="315073"/>
                  </a:lnTo>
                  <a:lnTo>
                    <a:pt x="46262" y="356073"/>
                  </a:lnTo>
                  <a:lnTo>
                    <a:pt x="30092" y="398740"/>
                  </a:lnTo>
                  <a:lnTo>
                    <a:pt x="17233" y="442924"/>
                  </a:lnTo>
                  <a:lnTo>
                    <a:pt x="7835" y="488476"/>
                  </a:lnTo>
                  <a:lnTo>
                    <a:pt x="2048" y="535245"/>
                  </a:lnTo>
                  <a:lnTo>
                    <a:pt x="0" y="584474"/>
                  </a:lnTo>
                  <a:lnTo>
                    <a:pt x="225302" y="584568"/>
                  </a:lnTo>
                  <a:lnTo>
                    <a:pt x="228753" y="534511"/>
                  </a:lnTo>
                  <a:lnTo>
                    <a:pt x="238407" y="487933"/>
                  </a:lnTo>
                  <a:lnTo>
                    <a:pt x="253868" y="443773"/>
                  </a:lnTo>
                  <a:lnTo>
                    <a:pt x="274712" y="402457"/>
                  </a:lnTo>
                  <a:lnTo>
                    <a:pt x="300515" y="364408"/>
                  </a:lnTo>
                  <a:lnTo>
                    <a:pt x="330851" y="330054"/>
                  </a:lnTo>
                  <a:lnTo>
                    <a:pt x="365295" y="299818"/>
                  </a:lnTo>
                  <a:lnTo>
                    <a:pt x="403423" y="274126"/>
                  </a:lnTo>
                  <a:lnTo>
                    <a:pt x="444810" y="253403"/>
                  </a:lnTo>
                  <a:lnTo>
                    <a:pt x="489031" y="238075"/>
                  </a:lnTo>
                  <a:lnTo>
                    <a:pt x="535661" y="228566"/>
                  </a:lnTo>
                  <a:lnTo>
                    <a:pt x="584641" y="225312"/>
                  </a:lnTo>
                  <a:lnTo>
                    <a:pt x="584641" y="10"/>
                  </a:lnTo>
                  <a:close/>
                </a:path>
              </a:pathLst>
            </a:custGeom>
            <a:solidFill>
              <a:srgbClr val="F9B000"/>
            </a:solidFill>
          </p:spPr>
          <p:txBody>
            <a:bodyPr wrap="square" lIns="0" tIns="0" rIns="0" bIns="0" rtlCol="0"/>
            <a:lstStyle/>
            <a:p>
              <a:endParaRPr/>
            </a:p>
          </p:txBody>
        </p:sp>
        <p:sp>
          <p:nvSpPr>
            <p:cNvPr id="13" name="object 13"/>
            <p:cNvSpPr/>
            <p:nvPr/>
          </p:nvSpPr>
          <p:spPr>
            <a:xfrm>
              <a:off x="18013440" y="732973"/>
              <a:ext cx="1169035" cy="1169035"/>
            </a:xfrm>
            <a:custGeom>
              <a:avLst/>
              <a:gdLst/>
              <a:ahLst/>
              <a:cxnLst/>
              <a:rect l="l" t="t" r="r" b="b"/>
              <a:pathLst>
                <a:path w="1169034" h="1169035">
                  <a:moveTo>
                    <a:pt x="584974" y="12"/>
                  </a:moveTo>
                  <a:lnTo>
                    <a:pt x="584758" y="0"/>
                  </a:lnTo>
                  <a:lnTo>
                    <a:pt x="584657" y="225310"/>
                  </a:lnTo>
                  <a:lnTo>
                    <a:pt x="584860" y="225310"/>
                  </a:lnTo>
                  <a:lnTo>
                    <a:pt x="584974" y="12"/>
                  </a:lnTo>
                  <a:close/>
                </a:path>
                <a:path w="1169034" h="1169035">
                  <a:moveTo>
                    <a:pt x="1168539" y="583069"/>
                  </a:moveTo>
                  <a:lnTo>
                    <a:pt x="1166507" y="535266"/>
                  </a:lnTo>
                  <a:lnTo>
                    <a:pt x="1160729" y="488530"/>
                  </a:lnTo>
                  <a:lnTo>
                    <a:pt x="1151343" y="443014"/>
                  </a:lnTo>
                  <a:lnTo>
                    <a:pt x="1138504" y="398856"/>
                  </a:lnTo>
                  <a:lnTo>
                    <a:pt x="1122349" y="356222"/>
                  </a:lnTo>
                  <a:lnTo>
                    <a:pt x="1103045" y="315239"/>
                  </a:lnTo>
                  <a:lnTo>
                    <a:pt x="1080731" y="276085"/>
                  </a:lnTo>
                  <a:lnTo>
                    <a:pt x="1055560" y="238874"/>
                  </a:lnTo>
                  <a:lnTo>
                    <a:pt x="1027684" y="203796"/>
                  </a:lnTo>
                  <a:lnTo>
                    <a:pt x="997242" y="170967"/>
                  </a:lnTo>
                  <a:lnTo>
                    <a:pt x="964399" y="140550"/>
                  </a:lnTo>
                  <a:lnTo>
                    <a:pt x="929284" y="112699"/>
                  </a:lnTo>
                  <a:lnTo>
                    <a:pt x="892073" y="87553"/>
                  </a:lnTo>
                  <a:lnTo>
                    <a:pt x="852881" y="65278"/>
                  </a:lnTo>
                  <a:lnTo>
                    <a:pt x="811898" y="45999"/>
                  </a:lnTo>
                  <a:lnTo>
                    <a:pt x="769239" y="29895"/>
                  </a:lnTo>
                  <a:lnTo>
                    <a:pt x="725068" y="17081"/>
                  </a:lnTo>
                  <a:lnTo>
                    <a:pt x="679526" y="7734"/>
                  </a:lnTo>
                  <a:lnTo>
                    <a:pt x="632777" y="1993"/>
                  </a:lnTo>
                  <a:lnTo>
                    <a:pt x="584974" y="12"/>
                  </a:lnTo>
                  <a:lnTo>
                    <a:pt x="584974" y="225323"/>
                  </a:lnTo>
                  <a:lnTo>
                    <a:pt x="633501" y="228663"/>
                  </a:lnTo>
                  <a:lnTo>
                    <a:pt x="680046" y="238239"/>
                  </a:lnTo>
                  <a:lnTo>
                    <a:pt x="724192" y="253606"/>
                  </a:lnTo>
                  <a:lnTo>
                    <a:pt x="765505" y="274358"/>
                  </a:lnTo>
                  <a:lnTo>
                    <a:pt x="803554" y="300050"/>
                  </a:lnTo>
                  <a:lnTo>
                    <a:pt x="837933" y="330288"/>
                  </a:lnTo>
                  <a:lnTo>
                    <a:pt x="868210" y="364617"/>
                  </a:lnTo>
                  <a:lnTo>
                    <a:pt x="893953" y="402640"/>
                  </a:lnTo>
                  <a:lnTo>
                    <a:pt x="914755" y="443915"/>
                  </a:lnTo>
                  <a:lnTo>
                    <a:pt x="930186" y="488035"/>
                  </a:lnTo>
                  <a:lnTo>
                    <a:pt x="939825" y="534555"/>
                  </a:lnTo>
                  <a:lnTo>
                    <a:pt x="943254" y="584466"/>
                  </a:lnTo>
                  <a:lnTo>
                    <a:pt x="939952" y="633183"/>
                  </a:lnTo>
                  <a:lnTo>
                    <a:pt x="930402" y="679818"/>
                  </a:lnTo>
                  <a:lnTo>
                    <a:pt x="915022" y="724039"/>
                  </a:lnTo>
                  <a:lnTo>
                    <a:pt x="894257" y="765416"/>
                  </a:lnTo>
                  <a:lnTo>
                    <a:pt x="868527" y="803541"/>
                  </a:lnTo>
                  <a:lnTo>
                    <a:pt x="838238" y="837971"/>
                  </a:lnTo>
                  <a:lnTo>
                    <a:pt x="803846" y="868286"/>
                  </a:lnTo>
                  <a:lnTo>
                    <a:pt x="765746" y="894054"/>
                  </a:lnTo>
                  <a:lnTo>
                    <a:pt x="724395" y="914869"/>
                  </a:lnTo>
                  <a:lnTo>
                    <a:pt x="680186" y="930275"/>
                  </a:lnTo>
                  <a:lnTo>
                    <a:pt x="633577" y="939876"/>
                  </a:lnTo>
                  <a:lnTo>
                    <a:pt x="584276" y="943254"/>
                  </a:lnTo>
                  <a:lnTo>
                    <a:pt x="559269" y="942378"/>
                  </a:lnTo>
                  <a:lnTo>
                    <a:pt x="534733" y="939800"/>
                  </a:lnTo>
                  <a:lnTo>
                    <a:pt x="510717" y="935609"/>
                  </a:lnTo>
                  <a:lnTo>
                    <a:pt x="487260" y="929868"/>
                  </a:lnTo>
                  <a:lnTo>
                    <a:pt x="444068" y="954938"/>
                  </a:lnTo>
                  <a:lnTo>
                    <a:pt x="398284" y="964692"/>
                  </a:lnTo>
                  <a:lnTo>
                    <a:pt x="361975" y="965695"/>
                  </a:lnTo>
                  <a:lnTo>
                    <a:pt x="347192" y="964577"/>
                  </a:lnTo>
                  <a:lnTo>
                    <a:pt x="367741" y="946200"/>
                  </a:lnTo>
                  <a:lnTo>
                    <a:pt x="381812" y="925461"/>
                  </a:lnTo>
                  <a:lnTo>
                    <a:pt x="390563" y="905484"/>
                  </a:lnTo>
                  <a:lnTo>
                    <a:pt x="395211" y="889406"/>
                  </a:lnTo>
                  <a:lnTo>
                    <a:pt x="353720" y="859345"/>
                  </a:lnTo>
                  <a:lnTo>
                    <a:pt x="316992" y="823810"/>
                  </a:lnTo>
                  <a:lnTo>
                    <a:pt x="285597" y="783386"/>
                  </a:lnTo>
                  <a:lnTo>
                    <a:pt x="260146" y="738670"/>
                  </a:lnTo>
                  <a:lnTo>
                    <a:pt x="241211" y="690232"/>
                  </a:lnTo>
                  <a:lnTo>
                    <a:pt x="229412" y="638670"/>
                  </a:lnTo>
                  <a:lnTo>
                    <a:pt x="225310" y="584568"/>
                  </a:lnTo>
                  <a:lnTo>
                    <a:pt x="0" y="584568"/>
                  </a:lnTo>
                  <a:lnTo>
                    <a:pt x="1968" y="632460"/>
                  </a:lnTo>
                  <a:lnTo>
                    <a:pt x="7696" y="679297"/>
                  </a:lnTo>
                  <a:lnTo>
                    <a:pt x="17043" y="724916"/>
                  </a:lnTo>
                  <a:lnTo>
                    <a:pt x="29857" y="769162"/>
                  </a:lnTo>
                  <a:lnTo>
                    <a:pt x="45999" y="811885"/>
                  </a:lnTo>
                  <a:lnTo>
                    <a:pt x="65303" y="852957"/>
                  </a:lnTo>
                  <a:lnTo>
                    <a:pt x="87630" y="892200"/>
                  </a:lnTo>
                  <a:lnTo>
                    <a:pt x="112826" y="929474"/>
                  </a:lnTo>
                  <a:lnTo>
                    <a:pt x="140741" y="964628"/>
                  </a:lnTo>
                  <a:lnTo>
                    <a:pt x="171221" y="997521"/>
                  </a:lnTo>
                  <a:lnTo>
                    <a:pt x="204127" y="1027988"/>
                  </a:lnTo>
                  <a:lnTo>
                    <a:pt x="239293" y="1055890"/>
                  </a:lnTo>
                  <a:lnTo>
                    <a:pt x="276580" y="1081062"/>
                  </a:lnTo>
                  <a:lnTo>
                    <a:pt x="315836" y="1103376"/>
                  </a:lnTo>
                  <a:lnTo>
                    <a:pt x="356908" y="1122667"/>
                  </a:lnTo>
                  <a:lnTo>
                    <a:pt x="399656" y="1138783"/>
                  </a:lnTo>
                  <a:lnTo>
                    <a:pt x="443915" y="1151585"/>
                  </a:lnTo>
                  <a:lnTo>
                    <a:pt x="489534" y="1160907"/>
                  </a:lnTo>
                  <a:lnTo>
                    <a:pt x="536371" y="1166622"/>
                  </a:lnTo>
                  <a:lnTo>
                    <a:pt x="584860" y="1168539"/>
                  </a:lnTo>
                  <a:lnTo>
                    <a:pt x="632828" y="1166545"/>
                  </a:lnTo>
                  <a:lnTo>
                    <a:pt x="679615" y="1160792"/>
                  </a:lnTo>
                  <a:lnTo>
                    <a:pt x="725195" y="1151432"/>
                  </a:lnTo>
                  <a:lnTo>
                    <a:pt x="769404" y="1138605"/>
                  </a:lnTo>
                  <a:lnTo>
                    <a:pt x="812088" y="1122464"/>
                  </a:lnTo>
                  <a:lnTo>
                    <a:pt x="853122" y="1103160"/>
                  </a:lnTo>
                  <a:lnTo>
                    <a:pt x="892327" y="1080833"/>
                  </a:lnTo>
                  <a:lnTo>
                    <a:pt x="929563" y="1055649"/>
                  </a:lnTo>
                  <a:lnTo>
                    <a:pt x="964692" y="1027747"/>
                  </a:lnTo>
                  <a:lnTo>
                    <a:pt x="997559" y="997280"/>
                  </a:lnTo>
                  <a:lnTo>
                    <a:pt x="1028001" y="964399"/>
                  </a:lnTo>
                  <a:lnTo>
                    <a:pt x="1055878" y="929259"/>
                  </a:lnTo>
                  <a:lnTo>
                    <a:pt x="1081049" y="891997"/>
                  </a:lnTo>
                  <a:lnTo>
                    <a:pt x="1103337" y="852779"/>
                  </a:lnTo>
                  <a:lnTo>
                    <a:pt x="1122629" y="811733"/>
                  </a:lnTo>
                  <a:lnTo>
                    <a:pt x="1138745" y="769035"/>
                  </a:lnTo>
                  <a:lnTo>
                    <a:pt x="1151547" y="724814"/>
                  </a:lnTo>
                  <a:lnTo>
                    <a:pt x="1160881" y="679234"/>
                  </a:lnTo>
                  <a:lnTo>
                    <a:pt x="1166596" y="632434"/>
                  </a:lnTo>
                  <a:lnTo>
                    <a:pt x="1168539" y="583069"/>
                  </a:lnTo>
                  <a:close/>
                </a:path>
              </a:pathLst>
            </a:custGeom>
            <a:solidFill>
              <a:srgbClr val="3C277B"/>
            </a:solidFill>
          </p:spPr>
          <p:txBody>
            <a:bodyPr wrap="square" lIns="0" tIns="0" rIns="0" bIns="0" rtlCol="0"/>
            <a:lstStyle/>
            <a:p>
              <a:endParaRPr/>
            </a:p>
          </p:txBody>
        </p:sp>
      </p:grpSp>
      <p:sp>
        <p:nvSpPr>
          <p:cNvPr id="14" name="object 14"/>
          <p:cNvSpPr txBox="1">
            <a:spLocks noGrp="1"/>
          </p:cNvSpPr>
          <p:nvPr>
            <p:ph type="title"/>
          </p:nvPr>
        </p:nvSpPr>
        <p:spPr>
          <a:xfrm>
            <a:off x="381071" y="635662"/>
            <a:ext cx="9781685" cy="1116938"/>
          </a:xfrm>
          <a:prstGeom prst="rect">
            <a:avLst/>
          </a:prstGeom>
        </p:spPr>
        <p:txBody>
          <a:bodyPr vert="horz" wrap="square" lIns="0" tIns="8856" rIns="0" bIns="0" rtlCol="0">
            <a:spAutoFit/>
          </a:bodyPr>
          <a:lstStyle/>
          <a:p>
            <a:pPr marL="7701">
              <a:lnSpc>
                <a:spcPct val="100000"/>
              </a:lnSpc>
              <a:spcBef>
                <a:spcPts val="69"/>
              </a:spcBef>
            </a:pPr>
            <a:r>
              <a:rPr lang="nl-NL" sz="2400" spc="-6"/>
              <a:t>Zoek voorafgaand aan de reeks voorstellingen contact met elkaar (in ieder geval de coördinatoren) en bespreek:</a:t>
            </a:r>
            <a:endParaRPr sz="2400" spc="-6"/>
          </a:p>
        </p:txBody>
      </p:sp>
      <p:sp>
        <p:nvSpPr>
          <p:cNvPr id="16" name="object 16"/>
          <p:cNvSpPr txBox="1"/>
          <p:nvPr/>
        </p:nvSpPr>
        <p:spPr>
          <a:xfrm>
            <a:off x="418510" y="3580549"/>
            <a:ext cx="5055566" cy="1931052"/>
          </a:xfrm>
          <a:prstGeom prst="rect">
            <a:avLst/>
          </a:prstGeom>
        </p:spPr>
        <p:txBody>
          <a:bodyPr vert="horz" wrap="square" lIns="0" tIns="6931" rIns="0" bIns="0" rtlCol="0">
            <a:spAutoFit/>
          </a:bodyPr>
          <a:lstStyle/>
          <a:p>
            <a:pPr marL="350601" marR="3081" indent="-342900">
              <a:lnSpc>
                <a:spcPct val="117000"/>
              </a:lnSpc>
              <a:spcBef>
                <a:spcPts val="55"/>
              </a:spcBef>
              <a:buFont typeface="Wingdings" panose="05000000000000000000" pitchFamily="2" charset="2"/>
              <a:buChar char="ü"/>
            </a:pPr>
            <a:r>
              <a:rPr lang="nl-NL">
                <a:solidFill>
                  <a:srgbClr val="3C277B"/>
                </a:solidFill>
                <a:latin typeface="Verdana"/>
                <a:cs typeface="Verdana"/>
              </a:rPr>
              <a:t>Zijn er voor elke voorstelling voldoende gespreksbegeleiders en coördinatoren?</a:t>
            </a:r>
          </a:p>
          <a:p>
            <a:pPr marL="350601" marR="3081" indent="-342900">
              <a:lnSpc>
                <a:spcPct val="117000"/>
              </a:lnSpc>
              <a:spcBef>
                <a:spcPts val="55"/>
              </a:spcBef>
              <a:buFont typeface="Wingdings" panose="05000000000000000000" pitchFamily="2" charset="2"/>
              <a:buChar char="ü"/>
            </a:pPr>
            <a:r>
              <a:rPr lang="nl-NL">
                <a:solidFill>
                  <a:srgbClr val="3C277B"/>
                </a:solidFill>
                <a:latin typeface="Verdana"/>
                <a:cs typeface="Verdana"/>
              </a:rPr>
              <a:t>Welke afspraken moeten er evt. onderling nog gemaakt worden, bv. over communicatie of de samenstelling van de gespreksgroepjes?</a:t>
            </a:r>
            <a:endParaRPr lang="nl-NL" spc="73">
              <a:solidFill>
                <a:srgbClr val="3C277B"/>
              </a:solidFill>
              <a:latin typeface="Verdana"/>
              <a:cs typeface="Verdana"/>
            </a:endParaRPr>
          </a:p>
        </p:txBody>
      </p:sp>
      <p:sp>
        <p:nvSpPr>
          <p:cNvPr id="18" name="object 18"/>
          <p:cNvSpPr txBox="1"/>
          <p:nvPr/>
        </p:nvSpPr>
        <p:spPr>
          <a:xfrm>
            <a:off x="6003662" y="3723243"/>
            <a:ext cx="4301335" cy="883877"/>
          </a:xfrm>
          <a:prstGeom prst="rect">
            <a:avLst/>
          </a:prstGeom>
        </p:spPr>
        <p:txBody>
          <a:bodyPr vert="horz" wrap="square" lIns="0" tIns="52369" rIns="0" bIns="0" rtlCol="0">
            <a:spAutoFit/>
          </a:bodyPr>
          <a:lstStyle/>
          <a:p>
            <a:pPr marL="350601" indent="-342900">
              <a:lnSpc>
                <a:spcPct val="100000"/>
              </a:lnSpc>
              <a:spcBef>
                <a:spcPts val="412"/>
              </a:spcBef>
              <a:buFont typeface="Wingdings" panose="05000000000000000000" pitchFamily="2" charset="2"/>
              <a:buChar char="ü"/>
            </a:pPr>
            <a:r>
              <a:rPr lang="nl-NL" spc="-6">
                <a:solidFill>
                  <a:srgbClr val="3C277B"/>
                </a:solidFill>
                <a:latin typeface="Verdana"/>
                <a:cs typeface="Verdana"/>
              </a:rPr>
              <a:t>Welke </a:t>
            </a:r>
            <a:r>
              <a:rPr lang="nl-NL" b="1" spc="-6">
                <a:solidFill>
                  <a:srgbClr val="3C277B"/>
                </a:solidFill>
                <a:latin typeface="Verdana"/>
                <a:cs typeface="Verdana"/>
              </a:rPr>
              <a:t>situaties</a:t>
            </a:r>
            <a:r>
              <a:rPr lang="nl-NL" spc="-6">
                <a:solidFill>
                  <a:srgbClr val="3C277B"/>
                </a:solidFill>
                <a:latin typeface="Verdana"/>
                <a:cs typeface="Verdana"/>
              </a:rPr>
              <a:t> kunnen zich voordoen aan de tafels en wat doe je dan? </a:t>
            </a:r>
          </a:p>
        </p:txBody>
      </p:sp>
      <p:grpSp>
        <p:nvGrpSpPr>
          <p:cNvPr id="20" name="object 20"/>
          <p:cNvGrpSpPr>
            <a:grpSpLocks/>
          </p:cNvGrpSpPr>
          <p:nvPr/>
        </p:nvGrpSpPr>
        <p:grpSpPr>
          <a:xfrm>
            <a:off x="1052776" y="2553842"/>
            <a:ext cx="846977" cy="864644"/>
            <a:chOff x="931914" y="7570447"/>
            <a:chExt cx="1204595" cy="1211580"/>
          </a:xfrm>
        </p:grpSpPr>
        <p:sp>
          <p:nvSpPr>
            <p:cNvPr id="21" name="object 21"/>
            <p:cNvSpPr>
              <a:spLocks/>
            </p:cNvSpPr>
            <p:nvPr/>
          </p:nvSpPr>
          <p:spPr>
            <a:xfrm>
              <a:off x="931914" y="7576964"/>
              <a:ext cx="1198245" cy="1198245"/>
            </a:xfrm>
            <a:custGeom>
              <a:avLst/>
              <a:gdLst/>
              <a:ahLst/>
              <a:cxnLst/>
              <a:rect l="l" t="t" r="r" b="b"/>
              <a:pathLst>
                <a:path w="1198245" h="1198245">
                  <a:moveTo>
                    <a:pt x="599018" y="0"/>
                  </a:moveTo>
                  <a:lnTo>
                    <a:pt x="549889" y="1985"/>
                  </a:lnTo>
                  <a:lnTo>
                    <a:pt x="501854" y="7840"/>
                  </a:lnTo>
                  <a:lnTo>
                    <a:pt x="455067" y="17409"/>
                  </a:lnTo>
                  <a:lnTo>
                    <a:pt x="409682" y="30539"/>
                  </a:lnTo>
                  <a:lnTo>
                    <a:pt x="365853" y="47075"/>
                  </a:lnTo>
                  <a:lnTo>
                    <a:pt x="323735" y="66863"/>
                  </a:lnTo>
                  <a:lnTo>
                    <a:pt x="283481" y="89749"/>
                  </a:lnTo>
                  <a:lnTo>
                    <a:pt x="245246" y="115579"/>
                  </a:lnTo>
                  <a:lnTo>
                    <a:pt x="209184" y="144199"/>
                  </a:lnTo>
                  <a:lnTo>
                    <a:pt x="175448" y="175454"/>
                  </a:lnTo>
                  <a:lnTo>
                    <a:pt x="144194" y="209190"/>
                  </a:lnTo>
                  <a:lnTo>
                    <a:pt x="115576" y="245253"/>
                  </a:lnTo>
                  <a:lnTo>
                    <a:pt x="89746" y="283489"/>
                  </a:lnTo>
                  <a:lnTo>
                    <a:pt x="66861" y="323743"/>
                  </a:lnTo>
                  <a:lnTo>
                    <a:pt x="47073" y="365862"/>
                  </a:lnTo>
                  <a:lnTo>
                    <a:pt x="30538" y="409692"/>
                  </a:lnTo>
                  <a:lnTo>
                    <a:pt x="17409" y="455077"/>
                  </a:lnTo>
                  <a:lnTo>
                    <a:pt x="7840" y="501864"/>
                  </a:lnTo>
                  <a:lnTo>
                    <a:pt x="1985" y="549900"/>
                  </a:lnTo>
                  <a:lnTo>
                    <a:pt x="0" y="599028"/>
                  </a:lnTo>
                  <a:lnTo>
                    <a:pt x="1985" y="648159"/>
                  </a:lnTo>
                  <a:lnTo>
                    <a:pt x="7840" y="696195"/>
                  </a:lnTo>
                  <a:lnTo>
                    <a:pt x="17409" y="742983"/>
                  </a:lnTo>
                  <a:lnTo>
                    <a:pt x="30538" y="788369"/>
                  </a:lnTo>
                  <a:lnTo>
                    <a:pt x="47073" y="832199"/>
                  </a:lnTo>
                  <a:lnTo>
                    <a:pt x="66861" y="874318"/>
                  </a:lnTo>
                  <a:lnTo>
                    <a:pt x="89746" y="914573"/>
                  </a:lnTo>
                  <a:lnTo>
                    <a:pt x="115576" y="952809"/>
                  </a:lnTo>
                  <a:lnTo>
                    <a:pt x="144194" y="988871"/>
                  </a:lnTo>
                  <a:lnTo>
                    <a:pt x="175448" y="1022607"/>
                  </a:lnTo>
                  <a:lnTo>
                    <a:pt x="209184" y="1053862"/>
                  </a:lnTo>
                  <a:lnTo>
                    <a:pt x="245246" y="1082480"/>
                  </a:lnTo>
                  <a:lnTo>
                    <a:pt x="283481" y="1108310"/>
                  </a:lnTo>
                  <a:lnTo>
                    <a:pt x="323735" y="1131195"/>
                  </a:lnTo>
                  <a:lnTo>
                    <a:pt x="365853" y="1150983"/>
                  </a:lnTo>
                  <a:lnTo>
                    <a:pt x="409682" y="1167519"/>
                  </a:lnTo>
                  <a:lnTo>
                    <a:pt x="455067" y="1180648"/>
                  </a:lnTo>
                  <a:lnTo>
                    <a:pt x="501854" y="1190217"/>
                  </a:lnTo>
                  <a:lnTo>
                    <a:pt x="549889" y="1196072"/>
                  </a:lnTo>
                  <a:lnTo>
                    <a:pt x="599018" y="1198057"/>
                  </a:lnTo>
                  <a:lnTo>
                    <a:pt x="648148" y="1196072"/>
                  </a:lnTo>
                  <a:lnTo>
                    <a:pt x="696184" y="1190217"/>
                  </a:lnTo>
                  <a:lnTo>
                    <a:pt x="742973" y="1180648"/>
                  </a:lnTo>
                  <a:lnTo>
                    <a:pt x="788359" y="1167519"/>
                  </a:lnTo>
                  <a:lnTo>
                    <a:pt x="832188" y="1150983"/>
                  </a:lnTo>
                  <a:lnTo>
                    <a:pt x="874308" y="1131195"/>
                  </a:lnTo>
                  <a:lnTo>
                    <a:pt x="914562" y="1108310"/>
                  </a:lnTo>
                  <a:lnTo>
                    <a:pt x="952798" y="1082480"/>
                  </a:lnTo>
                  <a:lnTo>
                    <a:pt x="988861" y="1053862"/>
                  </a:lnTo>
                  <a:lnTo>
                    <a:pt x="1022597" y="1022607"/>
                  </a:lnTo>
                  <a:lnTo>
                    <a:pt x="1053851" y="988871"/>
                  </a:lnTo>
                  <a:lnTo>
                    <a:pt x="1082470" y="952809"/>
                  </a:lnTo>
                  <a:lnTo>
                    <a:pt x="1108299" y="914573"/>
                  </a:lnTo>
                  <a:lnTo>
                    <a:pt x="1131185" y="874318"/>
                  </a:lnTo>
                  <a:lnTo>
                    <a:pt x="1150973" y="832199"/>
                  </a:lnTo>
                  <a:lnTo>
                    <a:pt x="1167508" y="788369"/>
                  </a:lnTo>
                  <a:lnTo>
                    <a:pt x="1180638" y="742983"/>
                  </a:lnTo>
                  <a:lnTo>
                    <a:pt x="1190207" y="696195"/>
                  </a:lnTo>
                  <a:lnTo>
                    <a:pt x="1196061" y="648159"/>
                  </a:lnTo>
                  <a:lnTo>
                    <a:pt x="1198047" y="599028"/>
                  </a:lnTo>
                  <a:lnTo>
                    <a:pt x="1196061" y="549900"/>
                  </a:lnTo>
                  <a:lnTo>
                    <a:pt x="1190207" y="501864"/>
                  </a:lnTo>
                  <a:lnTo>
                    <a:pt x="1180638" y="455077"/>
                  </a:lnTo>
                  <a:lnTo>
                    <a:pt x="1167508" y="409692"/>
                  </a:lnTo>
                  <a:lnTo>
                    <a:pt x="1150973" y="365862"/>
                  </a:lnTo>
                  <a:lnTo>
                    <a:pt x="1131185" y="323743"/>
                  </a:lnTo>
                  <a:lnTo>
                    <a:pt x="1108299" y="283489"/>
                  </a:lnTo>
                  <a:lnTo>
                    <a:pt x="1082470" y="245253"/>
                  </a:lnTo>
                  <a:lnTo>
                    <a:pt x="1053851" y="209190"/>
                  </a:lnTo>
                  <a:lnTo>
                    <a:pt x="1022597" y="175454"/>
                  </a:lnTo>
                  <a:lnTo>
                    <a:pt x="988861" y="144199"/>
                  </a:lnTo>
                  <a:lnTo>
                    <a:pt x="952798" y="115579"/>
                  </a:lnTo>
                  <a:lnTo>
                    <a:pt x="914562" y="89749"/>
                  </a:lnTo>
                  <a:lnTo>
                    <a:pt x="874308" y="66863"/>
                  </a:lnTo>
                  <a:lnTo>
                    <a:pt x="832188" y="47075"/>
                  </a:lnTo>
                  <a:lnTo>
                    <a:pt x="788359" y="30539"/>
                  </a:lnTo>
                  <a:lnTo>
                    <a:pt x="742973" y="17409"/>
                  </a:lnTo>
                  <a:lnTo>
                    <a:pt x="696184" y="7840"/>
                  </a:lnTo>
                  <a:lnTo>
                    <a:pt x="648148" y="1985"/>
                  </a:lnTo>
                  <a:lnTo>
                    <a:pt x="599018" y="0"/>
                  </a:lnTo>
                  <a:close/>
                </a:path>
              </a:pathLst>
            </a:custGeom>
            <a:solidFill>
              <a:srgbClr val="9ED0DA"/>
            </a:solidFill>
          </p:spPr>
          <p:txBody>
            <a:bodyPr wrap="square" lIns="0" tIns="0" rIns="0" bIns="0" rtlCol="0"/>
            <a:lstStyle/>
            <a:p>
              <a:endParaRPr/>
            </a:p>
          </p:txBody>
        </p:sp>
        <p:sp>
          <p:nvSpPr>
            <p:cNvPr id="22" name="object 22"/>
            <p:cNvSpPr>
              <a:spLocks/>
            </p:cNvSpPr>
            <p:nvPr/>
          </p:nvSpPr>
          <p:spPr>
            <a:xfrm>
              <a:off x="1123304" y="7576966"/>
              <a:ext cx="1007110" cy="1198245"/>
            </a:xfrm>
            <a:custGeom>
              <a:avLst/>
              <a:gdLst/>
              <a:ahLst/>
              <a:cxnLst/>
              <a:rect l="l" t="t" r="r" b="b"/>
              <a:pathLst>
                <a:path w="1007110" h="1198245">
                  <a:moveTo>
                    <a:pt x="407631" y="0"/>
                  </a:moveTo>
                  <a:lnTo>
                    <a:pt x="456761" y="1985"/>
                  </a:lnTo>
                  <a:lnTo>
                    <a:pt x="504798" y="7840"/>
                  </a:lnTo>
                  <a:lnTo>
                    <a:pt x="551586" y="17409"/>
                  </a:lnTo>
                  <a:lnTo>
                    <a:pt x="596972" y="30538"/>
                  </a:lnTo>
                  <a:lnTo>
                    <a:pt x="640802" y="47074"/>
                  </a:lnTo>
                  <a:lnTo>
                    <a:pt x="682921" y="66861"/>
                  </a:lnTo>
                  <a:lnTo>
                    <a:pt x="723176" y="89747"/>
                  </a:lnTo>
                  <a:lnTo>
                    <a:pt x="761411" y="115576"/>
                  </a:lnTo>
                  <a:lnTo>
                    <a:pt x="797474" y="144195"/>
                  </a:lnTo>
                  <a:lnTo>
                    <a:pt x="831210" y="175450"/>
                  </a:lnTo>
                  <a:lnTo>
                    <a:pt x="862464" y="209185"/>
                  </a:lnTo>
                  <a:lnTo>
                    <a:pt x="891083" y="245248"/>
                  </a:lnTo>
                  <a:lnTo>
                    <a:pt x="916913" y="283484"/>
                  </a:lnTo>
                  <a:lnTo>
                    <a:pt x="939798" y="323739"/>
                  </a:lnTo>
                  <a:lnTo>
                    <a:pt x="959586" y="365858"/>
                  </a:lnTo>
                  <a:lnTo>
                    <a:pt x="976121" y="409688"/>
                  </a:lnTo>
                  <a:lnTo>
                    <a:pt x="989251" y="455074"/>
                  </a:lnTo>
                  <a:lnTo>
                    <a:pt x="998820" y="501862"/>
                  </a:lnTo>
                  <a:lnTo>
                    <a:pt x="1004674" y="549898"/>
                  </a:lnTo>
                  <a:lnTo>
                    <a:pt x="1006660" y="599028"/>
                  </a:lnTo>
                  <a:lnTo>
                    <a:pt x="1004674" y="648157"/>
                  </a:lnTo>
                  <a:lnTo>
                    <a:pt x="998820" y="696192"/>
                  </a:lnTo>
                  <a:lnTo>
                    <a:pt x="989251" y="742979"/>
                  </a:lnTo>
                  <a:lnTo>
                    <a:pt x="976121" y="788364"/>
                  </a:lnTo>
                  <a:lnTo>
                    <a:pt x="959586" y="832193"/>
                  </a:lnTo>
                  <a:lnTo>
                    <a:pt x="939798" y="874311"/>
                  </a:lnTo>
                  <a:lnTo>
                    <a:pt x="916913" y="914565"/>
                  </a:lnTo>
                  <a:lnTo>
                    <a:pt x="891083" y="952800"/>
                  </a:lnTo>
                  <a:lnTo>
                    <a:pt x="862464" y="988863"/>
                  </a:lnTo>
                  <a:lnTo>
                    <a:pt x="831210" y="1022598"/>
                  </a:lnTo>
                  <a:lnTo>
                    <a:pt x="797474" y="1053852"/>
                  </a:lnTo>
                  <a:lnTo>
                    <a:pt x="761411" y="1082471"/>
                  </a:lnTo>
                  <a:lnTo>
                    <a:pt x="723176" y="1108300"/>
                  </a:lnTo>
                  <a:lnTo>
                    <a:pt x="682921" y="1131185"/>
                  </a:lnTo>
                  <a:lnTo>
                    <a:pt x="640802" y="1150973"/>
                  </a:lnTo>
                  <a:lnTo>
                    <a:pt x="596972" y="1167508"/>
                  </a:lnTo>
                  <a:lnTo>
                    <a:pt x="551586" y="1180638"/>
                  </a:lnTo>
                  <a:lnTo>
                    <a:pt x="504798" y="1190207"/>
                  </a:lnTo>
                  <a:lnTo>
                    <a:pt x="456761" y="1196061"/>
                  </a:lnTo>
                  <a:lnTo>
                    <a:pt x="407631" y="1198047"/>
                  </a:lnTo>
                  <a:lnTo>
                    <a:pt x="355703" y="1195827"/>
                  </a:lnTo>
                  <a:lnTo>
                    <a:pt x="305009" y="1189291"/>
                  </a:lnTo>
                  <a:lnTo>
                    <a:pt x="255730" y="1178620"/>
                  </a:lnTo>
                  <a:lnTo>
                    <a:pt x="208050" y="1163997"/>
                  </a:lnTo>
                  <a:lnTo>
                    <a:pt x="162149" y="1145604"/>
                  </a:lnTo>
                  <a:lnTo>
                    <a:pt x="118212" y="1123623"/>
                  </a:lnTo>
                  <a:lnTo>
                    <a:pt x="76420" y="1098237"/>
                  </a:lnTo>
                  <a:lnTo>
                    <a:pt x="36955" y="1069628"/>
                  </a:lnTo>
                  <a:lnTo>
                    <a:pt x="0" y="1037978"/>
                  </a:lnTo>
                </a:path>
              </a:pathLst>
            </a:custGeom>
            <a:ln w="13036">
              <a:solidFill>
                <a:srgbClr val="3C277B"/>
              </a:solidFill>
            </a:ln>
          </p:spPr>
          <p:txBody>
            <a:bodyPr wrap="square" lIns="0" tIns="0" rIns="0" bIns="0" rtlCol="0"/>
            <a:lstStyle/>
            <a:p>
              <a:endParaRPr/>
            </a:p>
          </p:txBody>
        </p:sp>
        <p:pic>
          <p:nvPicPr>
            <p:cNvPr id="23" name="object 23"/>
            <p:cNvPicPr>
              <a:picLocks/>
            </p:cNvPicPr>
            <p:nvPr/>
          </p:nvPicPr>
          <p:blipFill>
            <a:blip r:embed="rId9" cstate="print"/>
            <a:stretch>
              <a:fillRect/>
            </a:stretch>
          </p:blipFill>
          <p:spPr>
            <a:xfrm>
              <a:off x="1631094" y="7880103"/>
              <a:ext cx="95902" cy="246694"/>
            </a:xfrm>
            <a:prstGeom prst="rect">
              <a:avLst/>
            </a:prstGeom>
          </p:spPr>
        </p:pic>
        <p:pic>
          <p:nvPicPr>
            <p:cNvPr id="24" name="object 24"/>
            <p:cNvPicPr>
              <a:picLocks/>
            </p:cNvPicPr>
            <p:nvPr/>
          </p:nvPicPr>
          <p:blipFill>
            <a:blip r:embed="rId10" cstate="print"/>
            <a:stretch>
              <a:fillRect/>
            </a:stretch>
          </p:blipFill>
          <p:spPr>
            <a:xfrm>
              <a:off x="1334873" y="7880103"/>
              <a:ext cx="95902" cy="246694"/>
            </a:xfrm>
            <a:prstGeom prst="rect">
              <a:avLst/>
            </a:prstGeom>
          </p:spPr>
        </p:pic>
        <p:sp>
          <p:nvSpPr>
            <p:cNvPr id="25" name="object 25"/>
            <p:cNvSpPr>
              <a:spLocks/>
            </p:cNvSpPr>
            <p:nvPr/>
          </p:nvSpPr>
          <p:spPr>
            <a:xfrm>
              <a:off x="1264514" y="8232380"/>
              <a:ext cx="533400" cy="266700"/>
            </a:xfrm>
            <a:custGeom>
              <a:avLst/>
              <a:gdLst/>
              <a:ahLst/>
              <a:cxnLst/>
              <a:rect l="l" t="t" r="r" b="b"/>
              <a:pathLst>
                <a:path w="533400" h="266700">
                  <a:moveTo>
                    <a:pt x="532842" y="0"/>
                  </a:moveTo>
                  <a:lnTo>
                    <a:pt x="528549" y="47888"/>
                  </a:lnTo>
                  <a:lnTo>
                    <a:pt x="516174" y="92961"/>
                  </a:lnTo>
                  <a:lnTo>
                    <a:pt x="496467" y="134466"/>
                  </a:lnTo>
                  <a:lnTo>
                    <a:pt x="470182" y="171650"/>
                  </a:lnTo>
                  <a:lnTo>
                    <a:pt x="438071" y="203761"/>
                  </a:lnTo>
                  <a:lnTo>
                    <a:pt x="400887" y="230046"/>
                  </a:lnTo>
                  <a:lnTo>
                    <a:pt x="359382" y="249752"/>
                  </a:lnTo>
                  <a:lnTo>
                    <a:pt x="314309" y="262128"/>
                  </a:lnTo>
                  <a:lnTo>
                    <a:pt x="266421" y="266421"/>
                  </a:lnTo>
                  <a:lnTo>
                    <a:pt x="218532" y="262128"/>
                  </a:lnTo>
                  <a:lnTo>
                    <a:pt x="173459" y="249752"/>
                  </a:lnTo>
                  <a:lnTo>
                    <a:pt x="131954" y="230046"/>
                  </a:lnTo>
                  <a:lnTo>
                    <a:pt x="94770" y="203761"/>
                  </a:lnTo>
                  <a:lnTo>
                    <a:pt x="62660" y="171650"/>
                  </a:lnTo>
                  <a:lnTo>
                    <a:pt x="36375" y="134466"/>
                  </a:lnTo>
                  <a:lnTo>
                    <a:pt x="16668" y="92961"/>
                  </a:lnTo>
                  <a:lnTo>
                    <a:pt x="4292" y="47888"/>
                  </a:lnTo>
                  <a:lnTo>
                    <a:pt x="0" y="0"/>
                  </a:lnTo>
                </a:path>
              </a:pathLst>
            </a:custGeom>
            <a:ln w="13036">
              <a:solidFill>
                <a:srgbClr val="3C277B"/>
              </a:solidFill>
            </a:ln>
          </p:spPr>
          <p:txBody>
            <a:bodyPr wrap="square" lIns="0" tIns="0" rIns="0" bIns="0" rtlCol="0"/>
            <a:lstStyle/>
            <a:p>
              <a:endParaRPr/>
            </a:p>
          </p:txBody>
        </p:sp>
      </p:grpSp>
      <p:grpSp>
        <p:nvGrpSpPr>
          <p:cNvPr id="43" name="object 43"/>
          <p:cNvGrpSpPr/>
          <p:nvPr/>
        </p:nvGrpSpPr>
        <p:grpSpPr>
          <a:xfrm>
            <a:off x="428" y="6444112"/>
            <a:ext cx="12191144" cy="413559"/>
            <a:chOff x="0" y="10626818"/>
            <a:chExt cx="20104100" cy="681990"/>
          </a:xfrm>
        </p:grpSpPr>
        <p:sp>
          <p:nvSpPr>
            <p:cNvPr id="44" name="object 44"/>
            <p:cNvSpPr/>
            <p:nvPr/>
          </p:nvSpPr>
          <p:spPr>
            <a:xfrm>
              <a:off x="0"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3C277B"/>
            </a:solidFill>
          </p:spPr>
          <p:txBody>
            <a:bodyPr wrap="square" lIns="0" tIns="0" rIns="0" bIns="0" rtlCol="0"/>
            <a:lstStyle/>
            <a:p>
              <a:endParaRPr/>
            </a:p>
          </p:txBody>
        </p:sp>
        <p:sp>
          <p:nvSpPr>
            <p:cNvPr id="45" name="object 45"/>
            <p:cNvSpPr/>
            <p:nvPr/>
          </p:nvSpPr>
          <p:spPr>
            <a:xfrm>
              <a:off x="2440585" y="10626818"/>
              <a:ext cx="2440940" cy="681990"/>
            </a:xfrm>
            <a:custGeom>
              <a:avLst/>
              <a:gdLst/>
              <a:ahLst/>
              <a:cxnLst/>
              <a:rect l="l" t="t" r="r" b="b"/>
              <a:pathLst>
                <a:path w="2440940" h="681990">
                  <a:moveTo>
                    <a:pt x="2440595" y="0"/>
                  </a:moveTo>
                  <a:lnTo>
                    <a:pt x="0" y="0"/>
                  </a:lnTo>
                  <a:lnTo>
                    <a:pt x="0" y="681738"/>
                  </a:lnTo>
                  <a:lnTo>
                    <a:pt x="2440595" y="681738"/>
                  </a:lnTo>
                  <a:lnTo>
                    <a:pt x="2440595" y="0"/>
                  </a:lnTo>
                  <a:close/>
                </a:path>
              </a:pathLst>
            </a:custGeom>
            <a:solidFill>
              <a:srgbClr val="9ED0DA"/>
            </a:solidFill>
          </p:spPr>
          <p:txBody>
            <a:bodyPr wrap="square" lIns="0" tIns="0" rIns="0" bIns="0" rtlCol="0"/>
            <a:lstStyle/>
            <a:p>
              <a:endParaRPr/>
            </a:p>
          </p:txBody>
        </p:sp>
        <p:sp>
          <p:nvSpPr>
            <p:cNvPr id="46" name="object 46"/>
            <p:cNvSpPr/>
            <p:nvPr/>
          </p:nvSpPr>
          <p:spPr>
            <a:xfrm>
              <a:off x="4881181" y="10626818"/>
              <a:ext cx="2440940" cy="681990"/>
            </a:xfrm>
            <a:custGeom>
              <a:avLst/>
              <a:gdLst/>
              <a:ahLst/>
              <a:cxnLst/>
              <a:rect l="l" t="t" r="r" b="b"/>
              <a:pathLst>
                <a:path w="2440940" h="681990">
                  <a:moveTo>
                    <a:pt x="2440585" y="0"/>
                  </a:moveTo>
                  <a:lnTo>
                    <a:pt x="0" y="0"/>
                  </a:lnTo>
                  <a:lnTo>
                    <a:pt x="0" y="681738"/>
                  </a:lnTo>
                  <a:lnTo>
                    <a:pt x="2440585" y="681738"/>
                  </a:lnTo>
                  <a:lnTo>
                    <a:pt x="2440585" y="0"/>
                  </a:lnTo>
                  <a:close/>
                </a:path>
              </a:pathLst>
            </a:custGeom>
            <a:solidFill>
              <a:srgbClr val="12AB78"/>
            </a:solidFill>
          </p:spPr>
          <p:txBody>
            <a:bodyPr wrap="square" lIns="0" tIns="0" rIns="0" bIns="0" rtlCol="0"/>
            <a:lstStyle/>
            <a:p>
              <a:endParaRPr/>
            </a:p>
          </p:txBody>
        </p:sp>
        <p:sp>
          <p:nvSpPr>
            <p:cNvPr id="47" name="object 47"/>
            <p:cNvSpPr/>
            <p:nvPr/>
          </p:nvSpPr>
          <p:spPr>
            <a:xfrm>
              <a:off x="7314551" y="10626818"/>
              <a:ext cx="12789535" cy="681990"/>
            </a:xfrm>
            <a:custGeom>
              <a:avLst/>
              <a:gdLst/>
              <a:ahLst/>
              <a:cxnLst/>
              <a:rect l="l" t="t" r="r" b="b"/>
              <a:pathLst>
                <a:path w="12789535" h="681990">
                  <a:moveTo>
                    <a:pt x="12789537" y="0"/>
                  </a:moveTo>
                  <a:lnTo>
                    <a:pt x="0" y="0"/>
                  </a:lnTo>
                  <a:lnTo>
                    <a:pt x="0" y="681738"/>
                  </a:lnTo>
                  <a:lnTo>
                    <a:pt x="12789537" y="681738"/>
                  </a:lnTo>
                  <a:lnTo>
                    <a:pt x="12789537" y="0"/>
                  </a:lnTo>
                  <a:close/>
                </a:path>
              </a:pathLst>
            </a:custGeom>
            <a:solidFill>
              <a:srgbClr val="F9B000"/>
            </a:solidFill>
          </p:spPr>
          <p:txBody>
            <a:bodyPr wrap="square" lIns="0" tIns="0" rIns="0" bIns="0" rtlCol="0"/>
            <a:lstStyle/>
            <a:p>
              <a:endParaRPr/>
            </a:p>
          </p:txBody>
        </p:sp>
      </p:grpSp>
      <p:sp>
        <p:nvSpPr>
          <p:cNvPr id="34" name="Ovaal 33">
            <a:extLst>
              <a:ext uri="{FF2B5EF4-FFF2-40B4-BE49-F238E27FC236}">
                <a16:creationId xmlns:a16="http://schemas.microsoft.com/office/drawing/2014/main" id="{7AC5A275-ABD6-2842-D6FE-8638022BECEC}"/>
              </a:ext>
            </a:extLst>
          </p:cNvPr>
          <p:cNvSpPr>
            <a:spLocks/>
          </p:cNvSpPr>
          <p:nvPr/>
        </p:nvSpPr>
        <p:spPr>
          <a:xfrm>
            <a:off x="1214340" y="2695136"/>
            <a:ext cx="529877" cy="5572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Graphic 18" descr="Badge vraagteken met effen opvulling">
            <a:extLst>
              <a:ext uri="{FF2B5EF4-FFF2-40B4-BE49-F238E27FC236}">
                <a16:creationId xmlns:a16="http://schemas.microsoft.com/office/drawing/2014/main" id="{697DBC4B-D847-97E1-EB28-ADED15E44E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4537" y="2466210"/>
            <a:ext cx="1038990" cy="1038990"/>
          </a:xfrm>
          <a:prstGeom prst="rect">
            <a:avLst/>
          </a:prstGeom>
        </p:spPr>
      </p:pic>
      <p:grpSp>
        <p:nvGrpSpPr>
          <p:cNvPr id="77" name="object 20">
            <a:extLst>
              <a:ext uri="{FF2B5EF4-FFF2-40B4-BE49-F238E27FC236}">
                <a16:creationId xmlns:a16="http://schemas.microsoft.com/office/drawing/2014/main" id="{E6223CAD-9DC9-ABB0-47DA-DB5D5A5A0191}"/>
              </a:ext>
            </a:extLst>
          </p:cNvPr>
          <p:cNvGrpSpPr>
            <a:grpSpLocks/>
          </p:cNvGrpSpPr>
          <p:nvPr/>
        </p:nvGrpSpPr>
        <p:grpSpPr>
          <a:xfrm>
            <a:off x="5758918" y="2564356"/>
            <a:ext cx="846977" cy="864644"/>
            <a:chOff x="931914" y="7570447"/>
            <a:chExt cx="1204595" cy="1211580"/>
          </a:xfrm>
        </p:grpSpPr>
        <p:sp>
          <p:nvSpPr>
            <p:cNvPr id="78" name="object 21">
              <a:extLst>
                <a:ext uri="{FF2B5EF4-FFF2-40B4-BE49-F238E27FC236}">
                  <a16:creationId xmlns:a16="http://schemas.microsoft.com/office/drawing/2014/main" id="{09E8E6EE-B359-43EA-8BC8-E15ABB93CAA1}"/>
                </a:ext>
              </a:extLst>
            </p:cNvPr>
            <p:cNvSpPr>
              <a:spLocks/>
            </p:cNvSpPr>
            <p:nvPr/>
          </p:nvSpPr>
          <p:spPr>
            <a:xfrm>
              <a:off x="931914" y="7576964"/>
              <a:ext cx="1198245" cy="1198245"/>
            </a:xfrm>
            <a:custGeom>
              <a:avLst/>
              <a:gdLst/>
              <a:ahLst/>
              <a:cxnLst/>
              <a:rect l="l" t="t" r="r" b="b"/>
              <a:pathLst>
                <a:path w="1198245" h="1198245">
                  <a:moveTo>
                    <a:pt x="599018" y="0"/>
                  </a:moveTo>
                  <a:lnTo>
                    <a:pt x="549889" y="1985"/>
                  </a:lnTo>
                  <a:lnTo>
                    <a:pt x="501854" y="7840"/>
                  </a:lnTo>
                  <a:lnTo>
                    <a:pt x="455067" y="17409"/>
                  </a:lnTo>
                  <a:lnTo>
                    <a:pt x="409682" y="30539"/>
                  </a:lnTo>
                  <a:lnTo>
                    <a:pt x="365853" y="47075"/>
                  </a:lnTo>
                  <a:lnTo>
                    <a:pt x="323735" y="66863"/>
                  </a:lnTo>
                  <a:lnTo>
                    <a:pt x="283481" y="89749"/>
                  </a:lnTo>
                  <a:lnTo>
                    <a:pt x="245246" y="115579"/>
                  </a:lnTo>
                  <a:lnTo>
                    <a:pt x="209184" y="144199"/>
                  </a:lnTo>
                  <a:lnTo>
                    <a:pt x="175448" y="175454"/>
                  </a:lnTo>
                  <a:lnTo>
                    <a:pt x="144194" y="209190"/>
                  </a:lnTo>
                  <a:lnTo>
                    <a:pt x="115576" y="245253"/>
                  </a:lnTo>
                  <a:lnTo>
                    <a:pt x="89746" y="283489"/>
                  </a:lnTo>
                  <a:lnTo>
                    <a:pt x="66861" y="323743"/>
                  </a:lnTo>
                  <a:lnTo>
                    <a:pt x="47073" y="365862"/>
                  </a:lnTo>
                  <a:lnTo>
                    <a:pt x="30538" y="409692"/>
                  </a:lnTo>
                  <a:lnTo>
                    <a:pt x="17409" y="455077"/>
                  </a:lnTo>
                  <a:lnTo>
                    <a:pt x="7840" y="501864"/>
                  </a:lnTo>
                  <a:lnTo>
                    <a:pt x="1985" y="549900"/>
                  </a:lnTo>
                  <a:lnTo>
                    <a:pt x="0" y="599028"/>
                  </a:lnTo>
                  <a:lnTo>
                    <a:pt x="1985" y="648159"/>
                  </a:lnTo>
                  <a:lnTo>
                    <a:pt x="7840" y="696195"/>
                  </a:lnTo>
                  <a:lnTo>
                    <a:pt x="17409" y="742983"/>
                  </a:lnTo>
                  <a:lnTo>
                    <a:pt x="30538" y="788369"/>
                  </a:lnTo>
                  <a:lnTo>
                    <a:pt x="47073" y="832199"/>
                  </a:lnTo>
                  <a:lnTo>
                    <a:pt x="66861" y="874318"/>
                  </a:lnTo>
                  <a:lnTo>
                    <a:pt x="89746" y="914573"/>
                  </a:lnTo>
                  <a:lnTo>
                    <a:pt x="115576" y="952809"/>
                  </a:lnTo>
                  <a:lnTo>
                    <a:pt x="144194" y="988871"/>
                  </a:lnTo>
                  <a:lnTo>
                    <a:pt x="175448" y="1022607"/>
                  </a:lnTo>
                  <a:lnTo>
                    <a:pt x="209184" y="1053862"/>
                  </a:lnTo>
                  <a:lnTo>
                    <a:pt x="245246" y="1082480"/>
                  </a:lnTo>
                  <a:lnTo>
                    <a:pt x="283481" y="1108310"/>
                  </a:lnTo>
                  <a:lnTo>
                    <a:pt x="323735" y="1131195"/>
                  </a:lnTo>
                  <a:lnTo>
                    <a:pt x="365853" y="1150983"/>
                  </a:lnTo>
                  <a:lnTo>
                    <a:pt x="409682" y="1167519"/>
                  </a:lnTo>
                  <a:lnTo>
                    <a:pt x="455067" y="1180648"/>
                  </a:lnTo>
                  <a:lnTo>
                    <a:pt x="501854" y="1190217"/>
                  </a:lnTo>
                  <a:lnTo>
                    <a:pt x="549889" y="1196072"/>
                  </a:lnTo>
                  <a:lnTo>
                    <a:pt x="599018" y="1198057"/>
                  </a:lnTo>
                  <a:lnTo>
                    <a:pt x="648148" y="1196072"/>
                  </a:lnTo>
                  <a:lnTo>
                    <a:pt x="696184" y="1190217"/>
                  </a:lnTo>
                  <a:lnTo>
                    <a:pt x="742973" y="1180648"/>
                  </a:lnTo>
                  <a:lnTo>
                    <a:pt x="788359" y="1167519"/>
                  </a:lnTo>
                  <a:lnTo>
                    <a:pt x="832188" y="1150983"/>
                  </a:lnTo>
                  <a:lnTo>
                    <a:pt x="874308" y="1131195"/>
                  </a:lnTo>
                  <a:lnTo>
                    <a:pt x="914562" y="1108310"/>
                  </a:lnTo>
                  <a:lnTo>
                    <a:pt x="952798" y="1082480"/>
                  </a:lnTo>
                  <a:lnTo>
                    <a:pt x="988861" y="1053862"/>
                  </a:lnTo>
                  <a:lnTo>
                    <a:pt x="1022597" y="1022607"/>
                  </a:lnTo>
                  <a:lnTo>
                    <a:pt x="1053851" y="988871"/>
                  </a:lnTo>
                  <a:lnTo>
                    <a:pt x="1082470" y="952809"/>
                  </a:lnTo>
                  <a:lnTo>
                    <a:pt x="1108299" y="914573"/>
                  </a:lnTo>
                  <a:lnTo>
                    <a:pt x="1131185" y="874318"/>
                  </a:lnTo>
                  <a:lnTo>
                    <a:pt x="1150973" y="832199"/>
                  </a:lnTo>
                  <a:lnTo>
                    <a:pt x="1167508" y="788369"/>
                  </a:lnTo>
                  <a:lnTo>
                    <a:pt x="1180638" y="742983"/>
                  </a:lnTo>
                  <a:lnTo>
                    <a:pt x="1190207" y="696195"/>
                  </a:lnTo>
                  <a:lnTo>
                    <a:pt x="1196061" y="648159"/>
                  </a:lnTo>
                  <a:lnTo>
                    <a:pt x="1198047" y="599028"/>
                  </a:lnTo>
                  <a:lnTo>
                    <a:pt x="1196061" y="549900"/>
                  </a:lnTo>
                  <a:lnTo>
                    <a:pt x="1190207" y="501864"/>
                  </a:lnTo>
                  <a:lnTo>
                    <a:pt x="1180638" y="455077"/>
                  </a:lnTo>
                  <a:lnTo>
                    <a:pt x="1167508" y="409692"/>
                  </a:lnTo>
                  <a:lnTo>
                    <a:pt x="1150973" y="365862"/>
                  </a:lnTo>
                  <a:lnTo>
                    <a:pt x="1131185" y="323743"/>
                  </a:lnTo>
                  <a:lnTo>
                    <a:pt x="1108299" y="283489"/>
                  </a:lnTo>
                  <a:lnTo>
                    <a:pt x="1082470" y="245253"/>
                  </a:lnTo>
                  <a:lnTo>
                    <a:pt x="1053851" y="209190"/>
                  </a:lnTo>
                  <a:lnTo>
                    <a:pt x="1022597" y="175454"/>
                  </a:lnTo>
                  <a:lnTo>
                    <a:pt x="988861" y="144199"/>
                  </a:lnTo>
                  <a:lnTo>
                    <a:pt x="952798" y="115579"/>
                  </a:lnTo>
                  <a:lnTo>
                    <a:pt x="914562" y="89749"/>
                  </a:lnTo>
                  <a:lnTo>
                    <a:pt x="874308" y="66863"/>
                  </a:lnTo>
                  <a:lnTo>
                    <a:pt x="832188" y="47075"/>
                  </a:lnTo>
                  <a:lnTo>
                    <a:pt x="788359" y="30539"/>
                  </a:lnTo>
                  <a:lnTo>
                    <a:pt x="742973" y="17409"/>
                  </a:lnTo>
                  <a:lnTo>
                    <a:pt x="696184" y="7840"/>
                  </a:lnTo>
                  <a:lnTo>
                    <a:pt x="648148" y="1985"/>
                  </a:lnTo>
                  <a:lnTo>
                    <a:pt x="599018" y="0"/>
                  </a:lnTo>
                  <a:close/>
                </a:path>
              </a:pathLst>
            </a:custGeom>
            <a:solidFill>
              <a:srgbClr val="9ED0DA"/>
            </a:solidFill>
          </p:spPr>
          <p:txBody>
            <a:bodyPr wrap="square" lIns="0" tIns="0" rIns="0" bIns="0" rtlCol="0"/>
            <a:lstStyle/>
            <a:p>
              <a:endParaRPr/>
            </a:p>
          </p:txBody>
        </p:sp>
        <p:sp>
          <p:nvSpPr>
            <p:cNvPr id="79" name="object 22">
              <a:extLst>
                <a:ext uri="{FF2B5EF4-FFF2-40B4-BE49-F238E27FC236}">
                  <a16:creationId xmlns:a16="http://schemas.microsoft.com/office/drawing/2014/main" id="{F6213CDB-3F57-BCB3-80D3-2F3BE52861AC}"/>
                </a:ext>
              </a:extLst>
            </p:cNvPr>
            <p:cNvSpPr>
              <a:spLocks/>
            </p:cNvSpPr>
            <p:nvPr/>
          </p:nvSpPr>
          <p:spPr>
            <a:xfrm>
              <a:off x="1123304" y="7576966"/>
              <a:ext cx="1007110" cy="1198245"/>
            </a:xfrm>
            <a:custGeom>
              <a:avLst/>
              <a:gdLst/>
              <a:ahLst/>
              <a:cxnLst/>
              <a:rect l="l" t="t" r="r" b="b"/>
              <a:pathLst>
                <a:path w="1007110" h="1198245">
                  <a:moveTo>
                    <a:pt x="407631" y="0"/>
                  </a:moveTo>
                  <a:lnTo>
                    <a:pt x="456761" y="1985"/>
                  </a:lnTo>
                  <a:lnTo>
                    <a:pt x="504798" y="7840"/>
                  </a:lnTo>
                  <a:lnTo>
                    <a:pt x="551586" y="17409"/>
                  </a:lnTo>
                  <a:lnTo>
                    <a:pt x="596972" y="30538"/>
                  </a:lnTo>
                  <a:lnTo>
                    <a:pt x="640802" y="47074"/>
                  </a:lnTo>
                  <a:lnTo>
                    <a:pt x="682921" y="66861"/>
                  </a:lnTo>
                  <a:lnTo>
                    <a:pt x="723176" y="89747"/>
                  </a:lnTo>
                  <a:lnTo>
                    <a:pt x="761411" y="115576"/>
                  </a:lnTo>
                  <a:lnTo>
                    <a:pt x="797474" y="144195"/>
                  </a:lnTo>
                  <a:lnTo>
                    <a:pt x="831210" y="175450"/>
                  </a:lnTo>
                  <a:lnTo>
                    <a:pt x="862464" y="209185"/>
                  </a:lnTo>
                  <a:lnTo>
                    <a:pt x="891083" y="245248"/>
                  </a:lnTo>
                  <a:lnTo>
                    <a:pt x="916913" y="283484"/>
                  </a:lnTo>
                  <a:lnTo>
                    <a:pt x="939798" y="323739"/>
                  </a:lnTo>
                  <a:lnTo>
                    <a:pt x="959586" y="365858"/>
                  </a:lnTo>
                  <a:lnTo>
                    <a:pt x="976121" y="409688"/>
                  </a:lnTo>
                  <a:lnTo>
                    <a:pt x="989251" y="455074"/>
                  </a:lnTo>
                  <a:lnTo>
                    <a:pt x="998820" y="501862"/>
                  </a:lnTo>
                  <a:lnTo>
                    <a:pt x="1004674" y="549898"/>
                  </a:lnTo>
                  <a:lnTo>
                    <a:pt x="1006660" y="599028"/>
                  </a:lnTo>
                  <a:lnTo>
                    <a:pt x="1004674" y="648157"/>
                  </a:lnTo>
                  <a:lnTo>
                    <a:pt x="998820" y="696192"/>
                  </a:lnTo>
                  <a:lnTo>
                    <a:pt x="989251" y="742979"/>
                  </a:lnTo>
                  <a:lnTo>
                    <a:pt x="976121" y="788364"/>
                  </a:lnTo>
                  <a:lnTo>
                    <a:pt x="959586" y="832193"/>
                  </a:lnTo>
                  <a:lnTo>
                    <a:pt x="939798" y="874311"/>
                  </a:lnTo>
                  <a:lnTo>
                    <a:pt x="916913" y="914565"/>
                  </a:lnTo>
                  <a:lnTo>
                    <a:pt x="891083" y="952800"/>
                  </a:lnTo>
                  <a:lnTo>
                    <a:pt x="862464" y="988863"/>
                  </a:lnTo>
                  <a:lnTo>
                    <a:pt x="831210" y="1022598"/>
                  </a:lnTo>
                  <a:lnTo>
                    <a:pt x="797474" y="1053852"/>
                  </a:lnTo>
                  <a:lnTo>
                    <a:pt x="761411" y="1082471"/>
                  </a:lnTo>
                  <a:lnTo>
                    <a:pt x="723176" y="1108300"/>
                  </a:lnTo>
                  <a:lnTo>
                    <a:pt x="682921" y="1131185"/>
                  </a:lnTo>
                  <a:lnTo>
                    <a:pt x="640802" y="1150973"/>
                  </a:lnTo>
                  <a:lnTo>
                    <a:pt x="596972" y="1167508"/>
                  </a:lnTo>
                  <a:lnTo>
                    <a:pt x="551586" y="1180638"/>
                  </a:lnTo>
                  <a:lnTo>
                    <a:pt x="504798" y="1190207"/>
                  </a:lnTo>
                  <a:lnTo>
                    <a:pt x="456761" y="1196061"/>
                  </a:lnTo>
                  <a:lnTo>
                    <a:pt x="407631" y="1198047"/>
                  </a:lnTo>
                  <a:lnTo>
                    <a:pt x="355703" y="1195827"/>
                  </a:lnTo>
                  <a:lnTo>
                    <a:pt x="305009" y="1189291"/>
                  </a:lnTo>
                  <a:lnTo>
                    <a:pt x="255730" y="1178620"/>
                  </a:lnTo>
                  <a:lnTo>
                    <a:pt x="208050" y="1163997"/>
                  </a:lnTo>
                  <a:lnTo>
                    <a:pt x="162149" y="1145604"/>
                  </a:lnTo>
                  <a:lnTo>
                    <a:pt x="118212" y="1123623"/>
                  </a:lnTo>
                  <a:lnTo>
                    <a:pt x="76420" y="1098237"/>
                  </a:lnTo>
                  <a:lnTo>
                    <a:pt x="36955" y="1069628"/>
                  </a:lnTo>
                  <a:lnTo>
                    <a:pt x="0" y="1037978"/>
                  </a:lnTo>
                </a:path>
              </a:pathLst>
            </a:custGeom>
            <a:ln w="13036">
              <a:solidFill>
                <a:srgbClr val="3C277B"/>
              </a:solidFill>
            </a:ln>
          </p:spPr>
          <p:txBody>
            <a:bodyPr wrap="square" lIns="0" tIns="0" rIns="0" bIns="0" rtlCol="0"/>
            <a:lstStyle/>
            <a:p>
              <a:endParaRPr/>
            </a:p>
          </p:txBody>
        </p:sp>
        <p:pic>
          <p:nvPicPr>
            <p:cNvPr id="80" name="object 23">
              <a:extLst>
                <a:ext uri="{FF2B5EF4-FFF2-40B4-BE49-F238E27FC236}">
                  <a16:creationId xmlns:a16="http://schemas.microsoft.com/office/drawing/2014/main" id="{8B336F44-E0AD-3BC1-F188-ED1B68020956}"/>
                </a:ext>
              </a:extLst>
            </p:cNvPr>
            <p:cNvPicPr>
              <a:picLocks/>
            </p:cNvPicPr>
            <p:nvPr/>
          </p:nvPicPr>
          <p:blipFill>
            <a:blip r:embed="rId9" cstate="print"/>
            <a:stretch>
              <a:fillRect/>
            </a:stretch>
          </p:blipFill>
          <p:spPr>
            <a:xfrm>
              <a:off x="1631094" y="7880103"/>
              <a:ext cx="95902" cy="246694"/>
            </a:xfrm>
            <a:prstGeom prst="rect">
              <a:avLst/>
            </a:prstGeom>
          </p:spPr>
        </p:pic>
        <p:pic>
          <p:nvPicPr>
            <p:cNvPr id="81" name="object 24">
              <a:extLst>
                <a:ext uri="{FF2B5EF4-FFF2-40B4-BE49-F238E27FC236}">
                  <a16:creationId xmlns:a16="http://schemas.microsoft.com/office/drawing/2014/main" id="{230CC151-20A5-6AC2-D213-956021098331}"/>
                </a:ext>
              </a:extLst>
            </p:cNvPr>
            <p:cNvPicPr>
              <a:picLocks/>
            </p:cNvPicPr>
            <p:nvPr/>
          </p:nvPicPr>
          <p:blipFill>
            <a:blip r:embed="rId10" cstate="print"/>
            <a:stretch>
              <a:fillRect/>
            </a:stretch>
          </p:blipFill>
          <p:spPr>
            <a:xfrm>
              <a:off x="1334873" y="7880103"/>
              <a:ext cx="95902" cy="246694"/>
            </a:xfrm>
            <a:prstGeom prst="rect">
              <a:avLst/>
            </a:prstGeom>
          </p:spPr>
        </p:pic>
        <p:sp>
          <p:nvSpPr>
            <p:cNvPr id="82" name="object 25">
              <a:extLst>
                <a:ext uri="{FF2B5EF4-FFF2-40B4-BE49-F238E27FC236}">
                  <a16:creationId xmlns:a16="http://schemas.microsoft.com/office/drawing/2014/main" id="{FBD77C2A-CCB6-6C24-2A16-9C21F7D4E658}"/>
                </a:ext>
              </a:extLst>
            </p:cNvPr>
            <p:cNvSpPr>
              <a:spLocks/>
            </p:cNvSpPr>
            <p:nvPr/>
          </p:nvSpPr>
          <p:spPr>
            <a:xfrm>
              <a:off x="1264514" y="8232380"/>
              <a:ext cx="533400" cy="266700"/>
            </a:xfrm>
            <a:custGeom>
              <a:avLst/>
              <a:gdLst/>
              <a:ahLst/>
              <a:cxnLst/>
              <a:rect l="l" t="t" r="r" b="b"/>
              <a:pathLst>
                <a:path w="533400" h="266700">
                  <a:moveTo>
                    <a:pt x="532842" y="0"/>
                  </a:moveTo>
                  <a:lnTo>
                    <a:pt x="528549" y="47888"/>
                  </a:lnTo>
                  <a:lnTo>
                    <a:pt x="516174" y="92961"/>
                  </a:lnTo>
                  <a:lnTo>
                    <a:pt x="496467" y="134466"/>
                  </a:lnTo>
                  <a:lnTo>
                    <a:pt x="470182" y="171650"/>
                  </a:lnTo>
                  <a:lnTo>
                    <a:pt x="438071" y="203761"/>
                  </a:lnTo>
                  <a:lnTo>
                    <a:pt x="400887" y="230046"/>
                  </a:lnTo>
                  <a:lnTo>
                    <a:pt x="359382" y="249752"/>
                  </a:lnTo>
                  <a:lnTo>
                    <a:pt x="314309" y="262128"/>
                  </a:lnTo>
                  <a:lnTo>
                    <a:pt x="266421" y="266421"/>
                  </a:lnTo>
                  <a:lnTo>
                    <a:pt x="218532" y="262128"/>
                  </a:lnTo>
                  <a:lnTo>
                    <a:pt x="173459" y="249752"/>
                  </a:lnTo>
                  <a:lnTo>
                    <a:pt x="131954" y="230046"/>
                  </a:lnTo>
                  <a:lnTo>
                    <a:pt x="94770" y="203761"/>
                  </a:lnTo>
                  <a:lnTo>
                    <a:pt x="62660" y="171650"/>
                  </a:lnTo>
                  <a:lnTo>
                    <a:pt x="36375" y="134466"/>
                  </a:lnTo>
                  <a:lnTo>
                    <a:pt x="16668" y="92961"/>
                  </a:lnTo>
                  <a:lnTo>
                    <a:pt x="4292" y="47888"/>
                  </a:lnTo>
                  <a:lnTo>
                    <a:pt x="0" y="0"/>
                  </a:lnTo>
                </a:path>
              </a:pathLst>
            </a:custGeom>
            <a:ln w="13036">
              <a:solidFill>
                <a:srgbClr val="3C277B"/>
              </a:solidFill>
            </a:ln>
          </p:spPr>
          <p:txBody>
            <a:bodyPr wrap="square" lIns="0" tIns="0" rIns="0" bIns="0" rtlCol="0"/>
            <a:lstStyle/>
            <a:p>
              <a:endParaRPr/>
            </a:p>
          </p:txBody>
        </p:sp>
      </p:grpSp>
      <p:sp>
        <p:nvSpPr>
          <p:cNvPr id="76" name="Ovaal 75">
            <a:extLst>
              <a:ext uri="{FF2B5EF4-FFF2-40B4-BE49-F238E27FC236}">
                <a16:creationId xmlns:a16="http://schemas.microsoft.com/office/drawing/2014/main" id="{3FEBE8A3-9BBF-8391-25AD-EE84C6C3D86C}"/>
              </a:ext>
            </a:extLst>
          </p:cNvPr>
          <p:cNvSpPr/>
          <p:nvPr/>
        </p:nvSpPr>
        <p:spPr>
          <a:xfrm>
            <a:off x="5874818" y="2714232"/>
            <a:ext cx="610712" cy="562335"/>
          </a:xfrm>
          <a:prstGeom prst="ellipse">
            <a:avLst/>
          </a:prstGeom>
          <a:solidFill>
            <a:srgbClr val="9ED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5" name="Graphic 64" descr="Explosie met effen opvulling">
            <a:extLst>
              <a:ext uri="{FF2B5EF4-FFF2-40B4-BE49-F238E27FC236}">
                <a16:creationId xmlns:a16="http://schemas.microsoft.com/office/drawing/2014/main" id="{A5C4334E-8962-2E6E-E285-748178693A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73735" y="3025460"/>
            <a:ext cx="547740" cy="547740"/>
          </a:xfrm>
          <a:prstGeom prst="rect">
            <a:avLst/>
          </a:prstGeom>
        </p:spPr>
      </p:pic>
      <p:pic>
        <p:nvPicPr>
          <p:cNvPr id="67" name="Graphic 66" descr="Beer silhouet">
            <a:extLst>
              <a:ext uri="{FF2B5EF4-FFF2-40B4-BE49-F238E27FC236}">
                <a16:creationId xmlns:a16="http://schemas.microsoft.com/office/drawing/2014/main" id="{F3A4F550-0E15-3675-D25D-CE8BF2CA534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09465" y="2723829"/>
            <a:ext cx="594735" cy="594735"/>
          </a:xfrm>
          <a:prstGeom prst="rect">
            <a:avLst/>
          </a:prstGeom>
        </p:spPr>
      </p:pic>
      <p:sp>
        <p:nvSpPr>
          <p:cNvPr id="15" name="Tekstvak 14">
            <a:extLst>
              <a:ext uri="{FF2B5EF4-FFF2-40B4-BE49-F238E27FC236}">
                <a16:creationId xmlns:a16="http://schemas.microsoft.com/office/drawing/2014/main" id="{DB2004C7-EBEA-B969-A713-4BB975C99FDB}"/>
              </a:ext>
            </a:extLst>
          </p:cNvPr>
          <p:cNvSpPr txBox="1"/>
          <p:nvPr/>
        </p:nvSpPr>
        <p:spPr>
          <a:xfrm>
            <a:off x="6093858" y="4945393"/>
            <a:ext cx="6077226" cy="923330"/>
          </a:xfrm>
          <a:prstGeom prst="rect">
            <a:avLst/>
          </a:prstGeom>
          <a:noFill/>
        </p:spPr>
        <p:txBody>
          <a:bodyPr wrap="square" lIns="91440" tIns="45720" rIns="91440" bIns="45720" rtlCol="0" anchor="t">
            <a:spAutoFit/>
          </a:bodyPr>
          <a:lstStyle/>
          <a:p>
            <a:r>
              <a:rPr lang="nl-NL">
                <a:solidFill>
                  <a:srgbClr val="3D0A85"/>
                </a:solidFill>
                <a:latin typeface="Verdana"/>
                <a:ea typeface="Times New Roman" panose="02020603050405020304" pitchFamily="18" charset="0"/>
              </a:rPr>
              <a:t>Iets onduidelijk of nog vragen ?</a:t>
            </a:r>
          </a:p>
          <a:p>
            <a:r>
              <a:rPr lang="nl-NL">
                <a:solidFill>
                  <a:srgbClr val="3D0A85"/>
                </a:solidFill>
                <a:latin typeface="Verdana"/>
                <a:ea typeface="Times New Roman" panose="02020603050405020304" pitchFamily="18" charset="0"/>
              </a:rPr>
              <a:t>Bel of mail Servicedesk Over Morgen:</a:t>
            </a:r>
          </a:p>
          <a:p>
            <a:r>
              <a:rPr lang="nl-NL">
                <a:solidFill>
                  <a:srgbClr val="3D0A85"/>
                </a:solidFill>
                <a:latin typeface="Verdana"/>
                <a:ea typeface="Times New Roman" panose="02020603050405020304" pitchFamily="18" charset="0"/>
              </a:rPr>
              <a:t>info@vvtwerktaanmorgen.nl of 088 - 388 83 70. </a:t>
            </a:r>
            <a:endParaRPr lang="nl-NL">
              <a:latin typeface="Times New Roman"/>
              <a:ea typeface="Verdana"/>
            </a:endParaRPr>
          </a:p>
        </p:txBody>
      </p:sp>
    </p:spTree>
    <p:extLst>
      <p:ext uri="{BB962C8B-B14F-4D97-AF65-F5344CB8AC3E}">
        <p14:creationId xmlns:p14="http://schemas.microsoft.com/office/powerpoint/2010/main" val="149307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415DCC-0036-A9F4-9018-FE882797B8AF}"/>
              </a:ext>
            </a:extLst>
          </p:cNvPr>
          <p:cNvSpPr>
            <a:spLocks noGrp="1"/>
          </p:cNvSpPr>
          <p:nvPr>
            <p:ph type="title"/>
          </p:nvPr>
        </p:nvSpPr>
        <p:spPr>
          <a:xfrm>
            <a:off x="551097" y="137198"/>
            <a:ext cx="8959926" cy="430887"/>
          </a:xfrm>
        </p:spPr>
        <p:txBody>
          <a:bodyPr/>
          <a:lstStyle/>
          <a:p>
            <a:r>
              <a:rPr lang="nl-NL" sz="2800"/>
              <a:t>Vervolg op de theatervoorstelling</a:t>
            </a:r>
          </a:p>
        </p:txBody>
      </p:sp>
      <p:sp>
        <p:nvSpPr>
          <p:cNvPr id="3" name="Tijdelijke aanduiding voor tekst 2">
            <a:extLst>
              <a:ext uri="{FF2B5EF4-FFF2-40B4-BE49-F238E27FC236}">
                <a16:creationId xmlns:a16="http://schemas.microsoft.com/office/drawing/2014/main" id="{F4331153-8ED5-42B5-95BE-DA7EE24BB9F1}"/>
              </a:ext>
            </a:extLst>
          </p:cNvPr>
          <p:cNvSpPr>
            <a:spLocks noGrp="1"/>
          </p:cNvSpPr>
          <p:nvPr>
            <p:ph type="body" idx="1"/>
          </p:nvPr>
        </p:nvSpPr>
        <p:spPr>
          <a:xfrm>
            <a:off x="551097" y="1548580"/>
            <a:ext cx="6012754" cy="3877985"/>
          </a:xfrm>
        </p:spPr>
        <p:txBody>
          <a:bodyPr wrap="square" lIns="0" tIns="0" rIns="0" bIns="0" anchor="t">
            <a:spAutoFit/>
          </a:bodyPr>
          <a:lstStyle/>
          <a:p>
            <a:pPr marL="342900" indent="-342900">
              <a:buFont typeface="Arial" panose="020B0604020202020204" pitchFamily="34" charset="0"/>
              <a:buChar char="•"/>
            </a:pPr>
            <a:r>
              <a:rPr lang="nl-NL" sz="1800"/>
              <a:t>Vervolg het gesprek in de eigen organisatie, verbind met wat er al loopt</a:t>
            </a:r>
            <a:br>
              <a:rPr lang="nl-NL" sz="1800"/>
            </a:br>
            <a:endParaRPr lang="nl-NL" sz="1800"/>
          </a:p>
          <a:p>
            <a:pPr marL="342900" indent="-342900">
              <a:buFont typeface="Arial" panose="020B0604020202020204" pitchFamily="34" charset="0"/>
              <a:buChar char="•"/>
            </a:pPr>
            <a:r>
              <a:rPr lang="nl-NL" sz="1800"/>
              <a:t>Benut de ideekaarten om een vervolg te geven aan wat iedereen heeft opgeschreven</a:t>
            </a:r>
            <a:br>
              <a:rPr lang="nl-NL" sz="1800"/>
            </a:br>
            <a:endParaRPr lang="nl-NL" sz="1800"/>
          </a:p>
          <a:p>
            <a:pPr marL="342900" indent="-342900">
              <a:buFont typeface="Arial" panose="020B0604020202020204" pitchFamily="34" charset="0"/>
              <a:buChar char="•"/>
            </a:pPr>
            <a:r>
              <a:rPr lang="nl-NL" sz="1800"/>
              <a:t>Bekijk ook:</a:t>
            </a:r>
            <a:endParaRPr lang="nl-NL" sz="1800">
              <a:ea typeface="Verdana"/>
            </a:endParaRPr>
          </a:p>
          <a:p>
            <a:pPr marL="800100" lvl="1" indent="-342900">
              <a:buFont typeface="Courier New" panose="02070309020205020404" pitchFamily="49" charset="0"/>
              <a:buChar char="o"/>
            </a:pPr>
            <a:r>
              <a:rPr lang="nl-NL">
                <a:solidFill>
                  <a:srgbClr val="3C277B"/>
                </a:solidFill>
                <a:latin typeface="Verdana"/>
                <a:hlinkClick r:id="rId3"/>
              </a:rPr>
              <a:t>Scènefilmpjes</a:t>
            </a:r>
            <a:r>
              <a:rPr lang="nl-NL">
                <a:solidFill>
                  <a:srgbClr val="3C277B"/>
                </a:solidFill>
                <a:latin typeface="Verdana"/>
              </a:rPr>
              <a:t> van 16 scènes uit voorstelling voor gesprek in team</a:t>
            </a:r>
            <a:endParaRPr lang="nl-NL">
              <a:solidFill>
                <a:srgbClr val="3C277B"/>
              </a:solidFill>
              <a:latin typeface="Verdana"/>
              <a:ea typeface="Verdana"/>
            </a:endParaRPr>
          </a:p>
          <a:p>
            <a:pPr marL="800100" lvl="1" indent="-342900">
              <a:buFont typeface="Courier New" panose="02070309020205020404" pitchFamily="49" charset="0"/>
              <a:buChar char="o"/>
            </a:pPr>
            <a:r>
              <a:rPr lang="nl-NL">
                <a:solidFill>
                  <a:srgbClr val="3C277B"/>
                </a:solidFill>
                <a:latin typeface="Verdana"/>
              </a:rPr>
              <a:t>Campagne </a:t>
            </a:r>
            <a:r>
              <a:rPr lang="nl-NL">
                <a:solidFill>
                  <a:srgbClr val="3C277B"/>
                </a:solidFill>
                <a:latin typeface="Verdana"/>
                <a:hlinkClick r:id="rId4"/>
              </a:rPr>
              <a:t>Hoe dan</a:t>
            </a:r>
            <a:r>
              <a:rPr lang="nl-NL">
                <a:solidFill>
                  <a:srgbClr val="3C277B"/>
                </a:solidFill>
                <a:latin typeface="Verdana"/>
              </a:rPr>
              <a:t>? met gesprekskaarten, </a:t>
            </a:r>
            <a:r>
              <a:rPr lang="nl-NL" err="1">
                <a:solidFill>
                  <a:srgbClr val="3C277B"/>
                </a:solidFill>
                <a:latin typeface="Verdana"/>
              </a:rPr>
              <a:t>kletspot</a:t>
            </a:r>
            <a:r>
              <a:rPr lang="nl-NL">
                <a:solidFill>
                  <a:srgbClr val="3C277B"/>
                </a:solidFill>
                <a:latin typeface="Verdana"/>
              </a:rPr>
              <a:t>, werkvormen en andere materialen om het gesprek voort te zetten</a:t>
            </a:r>
            <a:endParaRPr lang="nl-NL">
              <a:solidFill>
                <a:srgbClr val="3C277B"/>
              </a:solidFill>
              <a:latin typeface="Verdana"/>
              <a:ea typeface="Verdana"/>
            </a:endParaRPr>
          </a:p>
          <a:p>
            <a:pPr marL="800100" lvl="1" indent="-342900">
              <a:buFont typeface="Courier New" panose="02070309020205020404" pitchFamily="49" charset="0"/>
              <a:buChar char="o"/>
            </a:pPr>
            <a:r>
              <a:rPr lang="nl-NL">
                <a:solidFill>
                  <a:srgbClr val="3C277B"/>
                </a:solidFill>
                <a:latin typeface="Verdana"/>
              </a:rPr>
              <a:t>Ervaringen van andere organisaties op ons </a:t>
            </a:r>
            <a:r>
              <a:rPr lang="nl-NL">
                <a:solidFill>
                  <a:srgbClr val="3C277B"/>
                </a:solidFill>
                <a:latin typeface="Verdana"/>
                <a:hlinkClick r:id="rId5"/>
              </a:rPr>
              <a:t>platform</a:t>
            </a:r>
            <a:r>
              <a:rPr lang="nl-NL">
                <a:solidFill>
                  <a:srgbClr val="3C277B"/>
                </a:solidFill>
                <a:latin typeface="Verdana"/>
              </a:rPr>
              <a:t>. </a:t>
            </a:r>
            <a:endParaRPr lang="nl-NL">
              <a:solidFill>
                <a:srgbClr val="3C277B"/>
              </a:solidFill>
              <a:latin typeface="Verdana"/>
              <a:ea typeface="Verdana"/>
            </a:endParaRPr>
          </a:p>
        </p:txBody>
      </p:sp>
      <p:pic>
        <p:nvPicPr>
          <p:cNvPr id="9" name="Afbeelding 8">
            <a:extLst>
              <a:ext uri="{FF2B5EF4-FFF2-40B4-BE49-F238E27FC236}">
                <a16:creationId xmlns:a16="http://schemas.microsoft.com/office/drawing/2014/main" id="{BDE3D9EA-EF05-C9B9-AD55-53F767B0162F}"/>
              </a:ext>
            </a:extLst>
          </p:cNvPr>
          <p:cNvPicPr>
            <a:picLocks noChangeAspect="1"/>
          </p:cNvPicPr>
          <p:nvPr/>
        </p:nvPicPr>
        <p:blipFill>
          <a:blip r:embed="rId6"/>
          <a:stretch>
            <a:fillRect/>
          </a:stretch>
        </p:blipFill>
        <p:spPr>
          <a:xfrm>
            <a:off x="7376851" y="1552702"/>
            <a:ext cx="1970750" cy="1885950"/>
          </a:xfrm>
          <a:prstGeom prst="rect">
            <a:avLst/>
          </a:prstGeom>
          <a:effectLst>
            <a:outerShdw blurRad="50800" dist="38100" dir="2700000" algn="tl" rotWithShape="0">
              <a:prstClr val="black">
                <a:alpha val="40000"/>
              </a:prstClr>
            </a:outerShdw>
          </a:effectLst>
        </p:spPr>
      </p:pic>
      <p:pic>
        <p:nvPicPr>
          <p:cNvPr id="11" name="Afbeelding 10">
            <a:extLst>
              <a:ext uri="{FF2B5EF4-FFF2-40B4-BE49-F238E27FC236}">
                <a16:creationId xmlns:a16="http://schemas.microsoft.com/office/drawing/2014/main" id="{1DF9373E-FC07-815C-9B7C-07CEB71705A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941102" y="3042485"/>
            <a:ext cx="1812611" cy="2761567"/>
          </a:xfrm>
          <a:prstGeom prst="rect">
            <a:avLst/>
          </a:prstGeom>
        </p:spPr>
      </p:pic>
      <p:pic>
        <p:nvPicPr>
          <p:cNvPr id="13" name="Afbeelding 12">
            <a:extLst>
              <a:ext uri="{FF2B5EF4-FFF2-40B4-BE49-F238E27FC236}">
                <a16:creationId xmlns:a16="http://schemas.microsoft.com/office/drawing/2014/main" id="{691E2F54-EBF1-99E5-9C06-C71FFAABDD22}"/>
              </a:ext>
            </a:extLst>
          </p:cNvPr>
          <p:cNvPicPr>
            <a:picLocks noChangeAspect="1"/>
          </p:cNvPicPr>
          <p:nvPr/>
        </p:nvPicPr>
        <p:blipFill>
          <a:blip r:embed="rId8">
            <a:clrChange>
              <a:clrFrom>
                <a:srgbClr val="E8E8E7"/>
              </a:clrFrom>
              <a:clrTo>
                <a:srgbClr val="E8E8E7">
                  <a:alpha val="0"/>
                </a:srgbClr>
              </a:clrTo>
            </a:clrChange>
          </a:blip>
          <a:stretch>
            <a:fillRect/>
          </a:stretch>
        </p:blipFill>
        <p:spPr>
          <a:xfrm>
            <a:off x="9753713" y="1063844"/>
            <a:ext cx="2428127" cy="5005677"/>
          </a:xfrm>
          <a:prstGeom prst="rect">
            <a:avLst/>
          </a:prstGeom>
        </p:spPr>
      </p:pic>
    </p:spTree>
    <p:extLst>
      <p:ext uri="{BB962C8B-B14F-4D97-AF65-F5344CB8AC3E}">
        <p14:creationId xmlns:p14="http://schemas.microsoft.com/office/powerpoint/2010/main" val="2381825261"/>
      </p:ext>
    </p:extLst>
  </p:cSld>
  <p:clrMapOvr>
    <a:masterClrMapping/>
  </p:clrMapOvr>
</p:sld>
</file>

<file path=ppt/theme/theme1.xml><?xml version="1.0" encoding="utf-8"?>
<a:theme xmlns:a="http://schemas.openxmlformats.org/drawingml/2006/main" name="Office Theme">
  <a:themeElements>
    <a:clrScheme name="ActiZ">
      <a:dk1>
        <a:srgbClr val="3C0A85"/>
      </a:dk1>
      <a:lt1>
        <a:srgbClr val="FFFFFF"/>
      </a:lt1>
      <a:dk2>
        <a:srgbClr val="F9B000"/>
      </a:dk2>
      <a:lt2>
        <a:srgbClr val="F5FAFB"/>
      </a:lt2>
      <a:accent1>
        <a:srgbClr val="3C0A85"/>
      </a:accent1>
      <a:accent2>
        <a:srgbClr val="A082C2"/>
      </a:accent2>
      <a:accent3>
        <a:srgbClr val="F9B000"/>
      </a:accent3>
      <a:accent4>
        <a:srgbClr val="FCD880"/>
      </a:accent4>
      <a:accent5>
        <a:srgbClr val="00A2B3"/>
      </a:accent5>
      <a:accent6>
        <a:srgbClr val="A91351"/>
      </a:accent6>
      <a:hlink>
        <a:srgbClr val="3C0A85"/>
      </a:hlink>
      <a:folHlink>
        <a:srgbClr val="A082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9C0A3F3F32E644BCB96A4C0A31C993" ma:contentTypeVersion="15" ma:contentTypeDescription="Een nieuw document maken." ma:contentTypeScope="" ma:versionID="57e9af5ac4f21844c9d23e0d2473e98f">
  <xsd:schema xmlns:xsd="http://www.w3.org/2001/XMLSchema" xmlns:xs="http://www.w3.org/2001/XMLSchema" xmlns:p="http://schemas.microsoft.com/office/2006/metadata/properties" xmlns:ns2="154373a8-4809-4f6c-ac56-cec6bcb540e9" xmlns:ns3="fe4726ad-f05a-4946-952b-4a7933a817b5" targetNamespace="http://schemas.microsoft.com/office/2006/metadata/properties" ma:root="true" ma:fieldsID="12408147ee053a841c9047c463a29b2d" ns2:_="" ns3:_="">
    <xsd:import namespace="154373a8-4809-4f6c-ac56-cec6bcb540e9"/>
    <xsd:import namespace="fe4726ad-f05a-4946-952b-4a7933a817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DateTaken"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4373a8-4809-4f6c-ac56-cec6bcb540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5683794b-d169-4e2e-8e2f-44f91d77e52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e4726ad-f05a-4946-952b-4a7933a817b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3d461c1-7605-4c7b-9bd4-a4c1b73cd913}" ma:internalName="TaxCatchAll" ma:showField="CatchAllData" ma:web="fe4726ad-f05a-4946-952b-4a7933a817b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e4726ad-f05a-4946-952b-4a7933a817b5" xsi:nil="true"/>
    <lcf76f155ced4ddcb4097134ff3c332f xmlns="154373a8-4809-4f6c-ac56-cec6bcb540e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6D569F-F9F7-4698-A115-3D35AF23890C}">
  <ds:schemaRefs>
    <ds:schemaRef ds:uri="http://schemas.microsoft.com/sharepoint/v3/contenttype/forms"/>
  </ds:schemaRefs>
</ds:datastoreItem>
</file>

<file path=customXml/itemProps2.xml><?xml version="1.0" encoding="utf-8"?>
<ds:datastoreItem xmlns:ds="http://schemas.openxmlformats.org/officeDocument/2006/customXml" ds:itemID="{6AB3863F-460C-4EEE-8C30-9E6773D7B2CE}">
  <ds:schemaRefs>
    <ds:schemaRef ds:uri="154373a8-4809-4f6c-ac56-cec6bcb540e9"/>
    <ds:schemaRef ds:uri="fe4726ad-f05a-4946-952b-4a7933a817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A2B1238-D62A-4E43-9B27-B04716C031D4}">
  <ds:schemaRefs>
    <ds:schemaRef ds:uri="154373a8-4809-4f6c-ac56-cec6bcb540e9"/>
    <ds:schemaRef ds:uri="fe4726ad-f05a-4946-952b-4a7933a817b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Breedbeeld</PresentationFormat>
  <Slides>7</Slides>
  <Notes>2</Notes>
  <HiddenSlides>0</HiddenSlides>
  <ScaleCrop>false</ScaleCrop>
  <HeadingPairs>
    <vt:vector size="4" baseType="variant">
      <vt:variant>
        <vt:lpstr>Thema</vt:lpstr>
      </vt:variant>
      <vt:variant>
        <vt:i4>2</vt:i4>
      </vt:variant>
      <vt:variant>
        <vt:lpstr>Diatitels</vt:lpstr>
      </vt:variant>
      <vt:variant>
        <vt:i4>7</vt:i4>
      </vt:variant>
    </vt:vector>
  </HeadingPairs>
  <TitlesOfParts>
    <vt:vector size="9" baseType="lpstr">
      <vt:lpstr>Office Theme</vt:lpstr>
      <vt:lpstr>Office Theme</vt:lpstr>
      <vt:lpstr>PowerPoint-presentatie</vt:lpstr>
      <vt:lpstr>Verloop voorstelling</vt:lpstr>
      <vt:lpstr>Van de gespreksbegeleiders wordt verwacht</vt:lpstr>
      <vt:lpstr>Van de coördinator wordt verwacht:</vt:lpstr>
      <vt:lpstr>Checklist (zie ook de handreiking theatervoorstelling)</vt:lpstr>
      <vt:lpstr>Zoek voorafgaand aan de reeks voorstellingen contact met elkaar (in ieder geval de coördinatoren) en bespreek:</vt:lpstr>
      <vt:lpstr>Vervolg op de theatervoorstelling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Kitty Spaan</dc:creator>
  <cp:revision>2</cp:revision>
  <dcterms:created xsi:type="dcterms:W3CDTF">2019-10-30T13:10:16Z</dcterms:created>
  <dcterms:modified xsi:type="dcterms:W3CDTF">2024-08-12T10:15:04Z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2019-10-30T00:00:00Z</vt:filetime>
  </property>
  <property fmtid="{D5CDD505-2E9C-101B-9397-08002B2CF9AE}" pid="3" name="Creator">
    <vt:lpwstr>Adobe InDesign 14.0 (Macintosh)</vt:lpwstr>
  </property>
  <property fmtid="{D5CDD505-2E9C-101B-9397-08002B2CF9AE}" pid="4" name="LastSaved">
    <vt:filetime>2019-10-30T00:00:00Z</vt:filetime>
  </property>
  <property fmtid="{D5CDD505-2E9C-101B-9397-08002B2CF9AE}" pid="5" name="ContentTypeId">
    <vt:lpwstr>0x0101008D9C0A3F3F32E644BCB96A4C0A31C993</vt:lpwstr>
  </property>
  <property fmtid="{D5CDD505-2E9C-101B-9397-08002B2CF9AE}" pid="6" name="MediaServiceImageTags">
    <vt:lpwstr/>
  </property>
</Properties>
</file>